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20" r:id="rId2"/>
    <p:sldId id="457" r:id="rId3"/>
    <p:sldId id="458" r:id="rId4"/>
    <p:sldId id="456" r:id="rId5"/>
    <p:sldId id="410" r:id="rId6"/>
    <p:sldId id="452" r:id="rId7"/>
    <p:sldId id="451" r:id="rId8"/>
    <p:sldId id="454" r:id="rId9"/>
    <p:sldId id="450" r:id="rId10"/>
    <p:sldId id="425" r:id="rId11"/>
    <p:sldId id="449" r:id="rId12"/>
    <p:sldId id="455" r:id="rId13"/>
    <p:sldId id="440" r:id="rId14"/>
    <p:sldId id="429" r:id="rId15"/>
    <p:sldId id="441" r:id="rId16"/>
    <p:sldId id="442" r:id="rId17"/>
    <p:sldId id="443" r:id="rId18"/>
    <p:sldId id="433" r:id="rId19"/>
    <p:sldId id="368" r:id="rId20"/>
    <p:sldId id="391" r:id="rId21"/>
  </p:sldIdLst>
  <p:sldSz cx="9144000" cy="6858000" type="screen4x3"/>
  <p:notesSz cx="7053263" cy="93091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20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5938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995738" y="0"/>
            <a:ext cx="3055937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E971D-92FE-4748-A411-A3205AAAD8A7}" type="datetimeFigureOut">
              <a:rPr lang="es-ES" smtClean="0"/>
              <a:pPr/>
              <a:t>14/08/2024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55938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995738" y="8842375"/>
            <a:ext cx="3055937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121C4-76C4-4EEF-BF2A-AAB8A685EDBD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70256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2T16:36:49.44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8 296,'0'0'147,"0"0"-40,0 0-55,0 0-29,0 0-23,0 0-2,0 0-35,11-9 2,-5 9-239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2T16:39:42.73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434 173 72,'0'0'129,"0"0"-56,0 0-5,0 0 10,0 0-26,0 0-22,-9-2 18,6 0-19,3 2 31,0-2-24,0 2 5,0 0-30,0 0-10,0 0-1,0 0-14,5 0-21,13 0 16,5 0 12,6 0 14,4 0-12,-2 0 13,0 0-9,-4 0 1,-5 0-10,-6 0-24,-3 0-63,-7 0-26,-4 6-60</inkml:trace>
  <inkml:trace contextRef="#ctx0" brushRef="#br0" timeOffset="480">400 308 67,'0'0'93,"0"0"-29,0 0 14,0 0-35,0 0-11,0 0-32,0 0 22,39-2-6,-20 2 14,3 0-3,1 0-9,2 0-6,-2 0-11,2 0-2,-2 0-1,-6 0 1,-3 4-112,-12 6-168</inkml:trace>
  <inkml:trace contextRef="#ctx0" brushRef="#br0" timeOffset="1065">84 68 26,'0'0'22,"0"0"-12,0 0 0,0 0 2,0 0-1,0 0-11,-71 111 20,64-87-11,5 1 13,-1-3 11,3-2 13,0-2-13,0-2-1,10-2-13,3-2-1,0 0-3,0-3-7,4-4-16,-2-1 18,3-4-4,1 0-6,2 0 13,-1-1 17,-1-12-24,2-3 7,-3-4-13,-1 0 18,-3-2-17,-3 0 40,-4-1-21,-3 1 2,-4 0-1,0 1-9,0 2-3,0-2-8,-9 3 2,-7 2 3,1 2-12,-3 4-4,1 0 10,-2 5-17,2 4 5,1 1-22,-4 0-40,4 11-46,4 4-82</inkml:trace>
  <inkml:trace contextRef="#ctx0" brushRef="#br0" timeOffset="1674">304-1 3,'0'0'101,"0"0"-50,0 0 21,0 0 34,0 0-38,0 0 14,0 0-21,-2 0 8,-7 0-59,-1 14-7,-6 6-2,-2 9-1,-2 7 0,-3 6 1,1 9-3,-2 1 7,-1 3-13,3-7-48,5-5 1,0-9 11,7-6 9,2-10-62,6-7-92</inkml:trace>
  <inkml:trace contextRef="#ctx0" brushRef="#br0" timeOffset="2491">242 468 58,'0'0'159,"0"0"-84,0 0 1,0 0-4,0 0-24,0 0-15,0 0-20,-4-2 20,4 2-24,-3 0 2,1 14-5,2 4-12,0 2-1,0 5 7,0-1 0,0-2-2,0 0-4,0-2-51,0-2-18,2-3-81,1-9-91</inkml:trace>
  <inkml:trace contextRef="#ctx0" brushRef="#br0" timeOffset="2899">345 544 36,'0'0'129,"0"0"-54,0 0 5,0 0-26,0 0 11,0 0-21,0 0-10,-2-1-34,0 1 14,-4 0-14,2 10-1,2 2 1,-2 0 0,1 2-6,3 0 7,0 0-2,0 0 2,0-1-2,0-2 2,0-2-2,0-1 1,0 0-9,0-4 8,3 2-16,3-4 17,1 0-14,0-2-5,-1 0-43,1 0 55,-1 0 5,2-8 2,-2-4 2,-1-3 0,-3 1 19,-2 0-19,0-4 6,0 2 1,0 0-12,-2 1 3,-7 5-26,-3 5-127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2T16:39:46.79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53 48 58,'0'0'147,"0"0"-55,0 0 34,0 0-27,0 0-21,0 0-33,0 0-15,-18-6-11,16 6-18,-1 0-1,1 13-22,-2 11 20,-4 7-9,2 4 11,2 2-38,-1 0 1,3-4-44,2-8-13,0-7 18,0-7-11,0-3 7,0-8-87</inkml:trace>
  <inkml:trace contextRef="#ctx0" brushRef="#br0" timeOffset="300">-1 61 140,'0'0'56,"0"0"-48,0 0-8,0 0 4,0 0-11,0 0 8,0 0-1,108-52 8,-93 52-6,-1 0 9,-4 0-11,-5 12 1,-3 1 12,-2 3 74,0-1-32,-2 3-12,-13-3-20,-1 1-10,-3-2-6,4-3-7,3-3 0,6-4 1,2-2-8,2-2 7,2 0-9,0 0-24,0 0-25,0 0-11,0 0 13,8 0 46,6 2 7,-1 2 2,3 1 2,-3 3 10,-1 2-11,-6-1 32,1 3-6,-7 0 10,0 0 21,0-1 14,-7 3-9,-11-4-40,-1-1 8,0 1-30,3-6 20,3 0-20,5-2 0,0-2-6,6 0-37,0-2-50,2-8-81</inkml:trace>
  <inkml:trace contextRef="#ctx0" brushRef="#br0" timeOffset="893">301 90 80,'0'0'62,"0"0"8,0 0 11,0 0 16,0 0-50,0 0-18,0 0-29,-2 14 9,0 2-9,0 1-1,2 2 0,-2 1 2,2 2-10,0-1 11,0-2-4,0-1-2,0-5 4,0-1-47,0-8-37,2-2-46</inkml:trace>
  <inkml:trace contextRef="#ctx0" brushRef="#br0" timeOffset="1254">402 79 35,'0'0'95,"0"0"-40,0 0 14,0 0-30,0 0-7,0 0-25,0 0 8,0 105-14,0-86 6,0 3-5,0-3-2,0 3 0,0 3-17,0-4-12,-2-5-102</inkml:trace>
  <inkml:trace contextRef="#ctx0" brushRef="#br0" timeOffset="1614">541 52 58,'0'0'157,"0"0"-119,0 0-18,0 0 9,0 0-8,0 0-9,0 0-11,0 108 6,0-80-5,0-3 3,0 0-4,0-1-2,0-7-31,0-3-49,0-9-66</inkml:trace>
  <inkml:trace contextRef="#ctx0" brushRef="#br0" timeOffset="2102">667 125 159,'0'0'131,"0"0"-105,0 0-13,0 0 4,0 0 14,0 0-30,0 0 13,-6 104-13,2-75 8,0-2-9,-3-2 0,5-6 0,0-4-7,0-10 5,2-3 4,0-2-4,0 0-6,0-2-15,0-14-43,0-1 24,0-6 13,0-3-26,0-12-14,4 4-32</inkml:trace>
  <inkml:trace contextRef="#ctx0" brushRef="#br0" timeOffset="2344">667 125 20,'19'-1'39,"-12"14"22,2 6-15,0 3 22,-2-1-31,2 1-3,-5-1-23,-2 0-1,0-1-10,-2-1-4,0-5-77,0-4-96</inkml:trace>
  <inkml:trace contextRef="#ctx0" brushRef="#br0" timeOffset="2749">774 147 91,'0'0'121,"0"0"-101,0 0 8,0 0 11,0 0-25,0 0-9,0 0-3,9 101-4,-7-80-16,-2-3-70,0-7-122</inkml:trace>
  <inkml:trace contextRef="#ctx0" brushRef="#br0" timeOffset="2942">812 102 35,'0'0'55,"0"0"-25,0 0-14,0 0 10,0 0-20,0 0 8,0 0-13,60-6-1,-58 6 14,-2 4-1,0 4 15,0 4 19,0 1 2,-9 3-31,1 2 4,1 1-21,0 0 3,3-1-4,4-5-2,0-3 1,0-4-17,0-2 18,8-4-37,4 0-22,-1 0-62</inkml:trace>
  <inkml:trace contextRef="#ctx0" brushRef="#br0" timeOffset="3258">944 120 150,'0'0'58,"0"0"-25,0 0-14,0 0 0,0 0-18,0 99 9,0-84-9,0-5 9,0-2 26,0-4-20,4-2-7,1-2-9,0 0 0,-3 0-3,2 0-7,-2-2-17,-2-14-35,0 5 6,0-3-28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2T16:39:10.99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144 8 149,'0'0'127,"0"0"-28,0 0 17,0 0-7,0 0-22,0 0-11,0 0-15,-9-8 17,7 8-32,-2 0 12,-3 0-56,0 0-4,-4 0 2,-2 0-17,-3 0-11,-2 10-8,3 4 10,-1 4 2,3 6 22,4 0-44,7-2 26,2-4-24,0-2 33,0-6-15,9-4 13,6-4-17,1-2-35,2 0 31,-1-4 3,1-10 31,-2-2-39,-3-2 22,-4 0-8,-2 0 25,-3 4 0,-2 4 0,0 2 16,1 4 5,-1 4-19,1 0-2,3 0 0,5 0 0,1 7 13,1 10 13,3 3 49,-1 2-30,1 0-44,-1 0-1,1-4-39,1-6-6,-3-6-53,-5-4-153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2T16:39:11.58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58 0 85,'0'0'168,"0"0"-114,0 0-25,0 0 35,0 0-51,0 0-5,0 0-6,-10 93-2,10-59 0,-2 4 8,-1 2 19,1-1-20,-2-1-5,2-2-2,-4 4-38,4-11-31,0-9-96</inkml:trace>
  <inkml:trace contextRef="#ctx0" brushRef="#br0" timeOffset="293">0 16 78,'0'0'88,"0"0"-76,0 0 9,0 0 37,0 0 20,0 0-20,77 123-15,-61-89-23,-5-2-11,2-1-9,-4-5 4,0-6-13,-3-5-1,1-10 10,-2-3-13,-1-2 11,-2 0-24,3-14 25,-3-8-7,0-6-14,0-4 15,0-4-49,3-3-25,2 7 17,2 4 64,2 10 6,3 10-5,-4 8-1,4 0 24,-1 14 18,-2 12 40,3 4 2,-5 2-51,0 2 6,0 1-26,-3-1 3,1-4-16,0-4-1,-3-4-10,-1-5-32,-3-9-4,0-5-129</inkml:trace>
  <inkml:trace contextRef="#ctx0" brushRef="#br0" timeOffset="752">396 147 217,'0'0'106,"0"0"-49,0 0-39,0 0 12,0 0-29,0 0 4,-43 105-5,43-79-1,0-2-1,0-4 4,3-3-7,6-8 13,2-4-8,0-3 2,2-2 12,0 0-14,-1-12-6,1-9-9,-3-1-37,-4-4 5,-2-2-52,-1 4 20,-1 3 79,-2 10 49,2 4-41,-2 7 1,2 0-3,2 7 47,4 11 60,-2 6-64,1 0-2,1 2-35,2-2-4,-1 0-6,1-3-4,6-7-42,-3-4-106,-1-9-77</inkml:trace>
  <inkml:trace contextRef="#ctx0" brushRef="#br0" timeOffset="1150">599 270 51,'0'0'147,"0"0"-43,0 0-38,9 113 5,-7-79-19,0-2-45,0 0 7,-2-1-14,0-7-70,0-10-193</inkml:trace>
  <inkml:trace contextRef="#ctx0" brushRef="#br0" timeOffset="1352">554 147 95,'0'0'139,"0"0"-99,0 0-31,0 0 11,0 0-13,0 0 8,0 0 8,91-64 4,-79 64-7,-1 6-7,-5 12 45,-2 6-13,-4 3-3,0 1-28,0-2 5,-12 0-18,-1-4 18,-3-4-17,3-4-2,1-8-8,3-6-31,3 0-44,2-1-154</inkml:trace>
  <inkml:trace contextRef="#ctx0" brushRef="#br0" timeOffset="1652">738 159 146,'0'0'105,"0"0"-59,0 0 16,0 0 12,0 0-32,0 0 5,0 0-16,73 6-4,-59-6-14,-1 0-6,-2-6 4,-2-2-10,0-4-2,-5 0-8,-2-2 8,-2 2-45,0-2 1,0 4 8,-4 4 25,-5 2 12,-2 4 16,0 0-6,-2 8-10,1 10 7,6 4-7,-1 6 2,5 1-2,2 0 12,0-2 8,2-1-13,9-6 10,3-4-16,-1-4 1,3-3 8,1-8-20,1-1-22,11-8-62,-2-12-75,-5-2-48</inkml:trace>
  <inkml:trace contextRef="#ctx0" brushRef="#br0" timeOffset="2010">1001 111 91,'0'0'172,"0"0"-100,0 0 17,0 0-34,0 0 3,0 0-48,0 0 17,0 107-27,0-97 11,2-4-11,3-4 0,-3-2 5,0 0-4,0 0-2,2 0-7,1-14 7,2-3-69,2 2 18,-1 1-34,1 3 54,3 7 9,-1 4 19,0 0 4,0 0 26,-4 12 47,-1 2-6,-1 3 8,-2-3-52,-3-2 6,0-2-21,0-4 2,0-2 3,0-2-13,0-2 0,0 0-59,4-12-37,-2-2-186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2T16:39:31.3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71 4 33,'0'0'146,"0"0"-51,0 0-27,0 0 6,0 0-21,0 0-34,0 0 5,0-4-18,0 4 37,0 0-20,0 0 18,0 0-18,0 0 3,0 0 1,-4 0-15,2 0-12,-6 0 1,2 0-10,-1 3 9,-2 6-6,2 3-2,-2 6 8,5 2-2,0 2-5,2 4 6,2-2-4,0 0-3,0 0 13,0-5-15,0 2 2,8-5 8,1-5-19,0-1 6,0-3 1,2-6-22,-1-1 11,-2 0-31,1-4 54,-1-10-7,-2-3 6,0-3 2,-6-2 10,0-2 13,0 0 2,0 0 15,-6 0-30,-6 2 23,1 2-33,0 4 4,2 6-2,0 2-6,3 4-23,-10 4-71,5 0-99,0 0-131</inkml:trace>
  <inkml:trace contextRef="#ctx0" brushRef="#br0" timeOffset="864">260 38 108,'0'0'135,"0"0"-75,0 0 14,0 0-11,0 0-15,0 0-42,0 0 8,-12 0-14,6 10 0,-1 4 0,3 4 0,-2 4 0,4 2 1,-1 0-11,3-2 12,0 0-4,0-2-1,0-4-4,3-1 6,5-1 0,3-2-1,1-2-11,-1-6 5,1 0 16,0-4-16,1 0 8,-1 0-13,-3-5 7,-1-12 6,-1-1 1,-5-4 9,-2-1 12,0-1-8,0 0 32,0-2-40,-9 2 16,-2 2-21,0 4 8,0 6-9,2 2-2,1 6-21,0 4-66,2 0-41</inkml:trace>
  <inkml:trace contextRef="#ctx0" brushRef="#br0" timeOffset="1442">534 88 130,'0'0'128,"0"0"-44,0 0 21,0 0-22,0 0-24,0 0 7,0 0-41,-20-6-17,13 6 0,1 6-16,-1 8 8,2 6-1,3 4 0,2 2-9,0 2 10,0-2-9,0 0 3,7-4 2,4-4 4,0-4-11,2-6 10,-1-3-14,-1-5-12,3 0-9,-4 0-12,-1-2 32,1-12 12,-2-1-3,-4-6 14,-4 2-3,0-6-4,0 3 10,-2 1-9,-8 1 6,-2 4-2,-1 6 1,3 2-12,4 6-10,-1 0-59,3 2-157</inkml:trace>
  <inkml:trace contextRef="#ctx0" brushRef="#br0" timeOffset="2021">826 120 41,'0'0'111,"0"0"-15,0 0-39,0 0 12,0 0-14,0 0-19,0 0-12,-40-6-5,35 6-12,0 0 2,-1 0-16,-3 10 15,1 4-15,-2 4 14,1 2-14,1 2 8,0 2-1,4 2 0,4-3-1,0 2 0,0-6-12,0-1 13,7-4-15,4-2 15,2-4-10,-1-4 9,-1-2 1,2-2-1,-2 0 0,2-2 1,1-12 3,-5-4-3,0 0 11,-5-4-10,-4 1 16,0-1-4,0 0 5,-4 2-4,-7 0-13,-5-6-1,3 6-79,2 4-155</inkml:trace>
  <inkml:trace contextRef="#ctx0" brushRef="#br0" timeOffset="3167">1053 126 39,'0'0'107,"0"0"-21,0 0-29,0 0 9,0 0-15,0 0-14,0 0-1,-34-2-23,26 2-1,-1 8-5,4 4-13,0 2 15,1 6-18,4 2 9,0 0 0,0 1-1,0-2-5,0-2 5,2-2-8,7-4 2,-2-3 4,2-2 3,0-4-13,-3 0 11,4-4 2,-2 0-7,-1 0 6,1 0 1,0-8 1,-4-2 1,1-2 7,-1-2-7,-2-3 21,-2-4-16,0-2 12,0-1 7,0-2-11,0 2-2,-4 2-11,-3 2 1,-1 4 7,0 4-20,-3 0-21,3 6-42,0 0-100</inkml:trace>
  <inkml:trace contextRef="#ctx0" brushRef="#br0" timeOffset="4369">1235 114 15,'0'0'131,"0"0"-37,0 0-38,0 0 32,0 0-19,0 0-11,0 0-19,0-4-2,-2 4 5,-2 0-19,0 0-5,-4 0-10,4 2-16,-3 10 3,3 4 4,0 2-5,2 2 6,2 0-1,0-2-5,0 0 6,0-4-6,4 0-3,5-2 1,1-1 8,0-3 0,1-2 0,0-2 0,-2 0-1,0-4 1,-3 0-11,1 0 10,0 0 1,-3 0-10,1-1 20,-1-9-7,-2-2-3,-2-5 10,0 2 2,0-3-6,0 0 1,0-4 1,-2 0-16,-4 2 18,-1 2-20,0 0 10,-2 0-45,3 2-52,-1 6-79</inkml:trace>
  <inkml:trace contextRef="#ctx0" brushRef="#br0" timeOffset="5076">1471 82 155,'0'0'157,"0"0"-61,0 0-23,0 0-14,0 0-17,0 0-8,0 0-27,-40-4-2,34 10-4,-1 8-2,1 2 2,0 6-7,4 4 5,2 0 1,0 0 0,0-2-8,0-6 7,2-3-13,8-1 5,1-3 5,0-4 2,-2-3-19,0-1-1,2-3-8,-2 0-5,0 0 27,-1-7 8,-3-8-5,-1-2 11,-4 0-1,0-3-4,0 2-1,0-4 1,-6 2 0,-3 0 16,-2 0-15,-1 4-4,4 0-15,-5 2-27,3 4-72,2 2-37</inkml:trace>
  <inkml:trace contextRef="#ctx0" brushRef="#br0" timeOffset="5675">1578 138 36,'0'0'126,"0"0"-84,0 0 12,0 0-2,0 0-14,0 0-19,0 0 18,0 0 25,0 0-29,0 0 5,0 0-38,0 0 27,0 0-26,0 4 10,0 6-11,0 2 0,0 0 0,0 2 1,0 0 0,0 0 1,0-2-4,0-1 1,0 0-1,7-1-3,-3-2 4,3-3 1,0-2-12,2-1 2,-1-2-33,2 0 12,1 0 4,-5-6 27,1-6-17,0-5 17,-5-1 0,0-1 0,-2-1 33,0-4-12,0 2 11,-2 0-19,-7 2 20,0 6-32,-2 2-1,-3 6-16,-10 6-32,4 0-97,-2 4-208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2T16:40:03.4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1 736 15,'0'0'122,"0"0"-32,0 0-20,0 0 14,0 0-35,0 0-13,0 0 2,0-8-25,0 8 17,0 0-23,0 0 21,0 0-26,0-1 8,0 1-9,0-3-1,0 2 7,0-2-7,0 1-1,0-2-13,0 0 14,0-4 0,7 0-14,0 0 17,0-2-3,1 2 0,-1-2 0,2 4 1,2-2-1,-2 2 0,2 2 8,-2 0-16,0 2 9,-2 2-9,-3 0-1,3 0 1,-3 0 8,1 2 2,1 8 6,-4 4-6,4 0-4,-6 4-1,0 4 2,0 0-9,0 4 10,-12 3-33,-1-1 4,-1-5 0,3-2-3,5-6 32,-1-2 0,4-3-6,3-1 14,-2 0-10,2-1 3,0-2-2,0 0 1,0 0 0,0 0-1,0-2-4,0 0 3,0 0-7,0 0 6,5-4-11,6 2 13,2-2-16,5 0 5,0 0 11,2 0-11,4-4 5,3-6 4,0-2-3,2-2-22,-7 4-45,-6 1-136</inkml:trace>
  <inkml:trace contextRef="#ctx0" brushRef="#br0" timeOffset="1578">269 634 33,'0'0'47,"0"0"-26,0 0 24,0 0-19,0 0-7,0 0-18,0 0 18,0-8-18,0 6 0,0 0 12,8-2-11,4 0 11,3-4-5,6 2 31,3-2-26,0 0 7,1 0-12,0 2-7,-5 0-1,-3 4-2,-5 2 1,-8 0-84,-4 0-21</inkml:trace>
  <inkml:trace contextRef="#ctx0" brushRef="#br0" timeOffset="2996">338 634 120,'0'0'102,"0"0"-24,0 0 26,0 0-25,0 0-18,0 0-39,0 0 9,-2 0-22,2 0 4,0 0-13,0 0 0,0 0-1,0 12-2,-3 4-8,3 2 21,0 0-22,0-2 11,0-2 1,0-4-19,0-2 12,0-2 0,0-4-9,0-2 15,0 0-20,0 0 20,0 0-44,0 0 45,0-6 0,5-6-15,1 0 15,4 2 0,-2 0-2,1 4 9,3 0-17,-1 4 2,-1 2 8,2 0-29,1 0 28,-1 0-12,1 0 5,-2 6 6,-2 0-12,0 2 12,-3 2 4,-1 2-5,-1 2 10,-2 0-3,1 3-4,-3-3 6,0-1-6,0 0 0,0-2 5,0 0-4,0-1 20,-7 2-21,-4-2 9,0 0-8,-1 0-2,2-2-10,-1 0-30,-1-4-14,6 0-22,-1-4-49</inkml:trace>
  <inkml:trace contextRef="#ctx0" brushRef="#br0" timeOffset="3800">726 478 136,'0'0'82,"0"0"-20,0 0-35,0 0-8,0 0-7,0 0-11,0 0 12,-50 10-11,40-6-1,1 0 8,-3 0-2,1 2 17,-3 2-9,4-2-10,1 2-5,-1 2 0,2-2-4,1 0 2,3 2 4,-2-2-8,2 2 9,2 0-5,2 0 2,0-2-7,0 0 5,0-2-6,0 0-1,0-2 16,0-2-15,0 0 16,0 0-15,0 0 8,2-2-2,4 0 1,-4 2-9,4-2-30,-1 0-8,3 0 28,2 0 8,1 0 9,-1 0 3,4 0-2,-3 4 0,1 2-5,-1 2 5,0 2 2,0 0 3,-2 2-2,-3 0 8,1 0 0,-3 2 32,1 0 2,-2 0 4,-3-1-18,0-1-7,0-2 5,0-1-11,-10 1 3,-3 3-18,-3-1-4,-1-1-21,-6 4-47,6-5-57,3-2-101</inkml:trace>
  <inkml:trace contextRef="#ctx0" brushRef="#br0" timeOffset="18641">857 648 74,'0'0'59,"0"0"3,0 0 26,0 0-33,0 0 20,0 0-26,0 0 13,0 0-35,0 0 8,0 0-18,0 0 2,0 0-3,0 0-15,0 0 25,0 0-25,0 0 12,0 0-5,0 0-3,0 0-4,0 0 7,0 0-8,0 0 0,0 0 0,4 0-14,5 0 14,7 0-6,7 0-1,0-2 14,8-2-7,4 2 0,-2 0 0,0 0 0,-1 2-6,-5 0-5,-8 0-41,-1 0-6,-9 0-75,-5 0-14,-4 4-92</inkml:trace>
  <inkml:trace contextRef="#ctx0" brushRef="#br0" timeOffset="20662">84 86 98,'0'0'132,"0"0"-39,0 0-25,0 0-6,0 0-23,0 0 16,0 0-5,0-9-22,0 9 15,0 0-27,0 0 11,0 0-27,0 0 0,0 1-2,0 17-13,0 11 9,0 7-1,0 6-29,0 0-66,0 4-14,6-12-54,-1-11 6</inkml:trace>
  <inkml:trace contextRef="#ctx0" brushRef="#br0" timeOffset="21030">86 59 58,'0'0'101,"0"0"-35,0 0-33,0 0 2,0 0-35,0 0 3,0 0-3,18-18 0,-11 15 1,-1 3 9,3 0 10,1 0-20,0 0 23,1 3-15,3 9 20,-3 6-21,0 2 0,-2 6-6,-7 0 0,-2 0 10,0 2-10,0-2 12,-4-2-12,-10-4 10,3 0-11,1-4 0,-2-4-46,1-4-19,5-4-41,-2-4-114</inkml:trace>
  <inkml:trace contextRef="#ctx0" brushRef="#br0" timeOffset="21509">396 0 85,'0'0'111,"0"0"-41,0 0-27,0 0-23,0 0-4,0 0-15,0 0 11,-44-2-11,32 6 1,1 7-1,2 0-2,0 1 2,0 5-1,5-2 0,2-1-2,2 3 2,0-5 0,0-2-7,0-2 14,0-1-14,2 0 3,7-3 4,-1 0-7,2-2 6,-2-2-1,3 0-7,-3 0 8,-2 0-15,-4 0 15,-2 0 1,0 0 0,0 0 1,-2 0 11,-12 0-12,-1 8-1,-1 6 1,1 2 0,4 2-4,1 0 10,4 0-12,6-4 4,0-2 1,0-2 1,2-2-1,7-4 1,5 0 0,-1 0-1,3-4 2,-1 0-2,7 0-4,-1 0-9,-6-4-119</inkml:trace>
  <inkml:trace contextRef="#ctx0" brushRef="#br0" timeOffset="22095">537 2 121,'0'0'104,"0"0"-27,0 0-40,0 0 5,0 0-26,0 0-3,0 0-12,-48 39-1,42-17 0,-1 1 6,5 0-12,2-1 8,0-4-3,0-4 2,4 0-2,12-4 1,4-2 0,7-4 0,17-4-7,-6 0-64,-4 0-193</inkml:trace>
  <inkml:trace contextRef="#ctx0" brushRef="#br0" timeOffset="23080">901 760 67,'0'0'109,"0"0"-24,0 0-24,0 0 23,0 0-21,0 0-15,0 0-14,-33-22-1,31 20 2,2 2-18,-3-2 2,3 2-12,0 0-12,0 0 5,0 0 0,0 0-16,3 0 14,11 0 2,5 0-1,1 0 0,5 0 0,2 0-9,2 0 19,0 0-18,0 0 11,-3 0-3,-1 0 1,-5 0 0,-3 0-2,-5 2-34,-3 3 7,-5-1-28,0 3 5,-2 1-39,-2-2-43</inkml:trace>
  <inkml:trace contextRef="#ctx0" brushRef="#br0" timeOffset="24107">1318 510 23,'0'0'137,"0"0"-47,0 0-11,0 0-4,0 0-13,0 0-36,0 0 7,0 0-33,0 0 19,0 0-17,0 1 16,0 14 5,0 3 7,0 8-9,0 4-20,0 4 3,0 4 3,5 4-6,1 3 0,1-1-2,0-4-24,-3-4-47,1-6-32,-1-10-29,-2-8-41</inkml:trace>
  <inkml:trace contextRef="#ctx0" brushRef="#br0" timeOffset="24611">1481 570 9,'0'0'150,"0"0"-45,0 0-41,0 0 6,0 0-21,0 0-4,0 0 1,-5-8-15,5 8 0,0 0-23,-2 0-1,2 0 3,0 10-20,-2 6 20,2 6-11,-2 4 1,2 4-7,0 4 6,0 2 2,0 2-7,0 1 0,0-3-23,4-4-59,0 4-10,1-10-33,-3-6-55</inkml:trace>
  <inkml:trace contextRef="#ctx0" brushRef="#br0" timeOffset="25099">1605 568 80,'0'0'148,"0"0"-79,0 0-12,0 0 16,0 0-37,0 0-10,0 0-16,0 10 26,-2 2-30,0 6 9,0 2-14,2 4 7,0 4-6,0 4-1,0 4 3,0 1-3,0-1-2,0-3-6,4-2-3,0-3-55,4-2-16,-2-6-49,-3-6-63</inkml:trace>
  <inkml:trace contextRef="#ctx0" brushRef="#br0" timeOffset="25572">1761 562 98,'0'0'142,"0"0"-79,0 0 31,0 0-25,0 0-24,0 0-44,0 0 19,0-2-18,0 2 4,0 0-6,0 0 1,0 14 9,0 4 6,0 4 15,0 4-30,0 6 12,0 0-11,0 5-2,0-1 0,0 0 0,0-3-1,2 0 1,2-3-35,2-2-47,-2-8-62,-2-8-125</inkml:trace>
  <inkml:trace contextRef="#ctx0" brushRef="#br0" timeOffset="26225">2045 492 84,'0'0'153,"0"0"-48,0 0-17,0 0-16,0 0-34,0 0-37,0 0 7,-5 0-2,3 10-7,-1 6 8,1 4-8,0 4 2,2 4-1,-2 6 0,2 2 0,0 4 0,0 1 0,0-4-7,0-1 10,0-5-10,0-4-34,6 2-42,-1-9-30,-2-4-28</inkml:trace>
  <inkml:trace contextRef="#ctx0" brushRef="#br0" timeOffset="26825">2136 482 134,'0'0'103,"0"0"-41,0 0-6,0 0-3,0 0-25,0 0-9,0 0 17,0 0-16,0 0-1,0 0-18,0 2 7,0 10-7,0 6 5,0 4-6,0 4 11,0 4-4,0 4-6,0 4-2,0-2 2,0 0-10,3-4-7,-1-4-18,4 3-62,-2-9-18,-1-8-50</inkml:trace>
  <inkml:trace contextRef="#ctx0" brushRef="#br0" timeOffset="27314">2249 446 130,'0'0'160,"0"0"-76,0 0-16,0 0 2,0 0-51,0 0-7,0 0-2,0 15-15,0 3 6,0 5-1,0 3 1,0 4-1,0 6 0,0 2 6,0 2-14,5 0 16,-3 2-16,1-4 8,1-2-17,1 3-80,-1-11-19,0-6-7</inkml:trace>
  <inkml:trace contextRef="#ctx0" brushRef="#br0" timeOffset="27763">2448 442 136,'0'0'153,"0"0"-52,0 0 3,0 0-25,0 0-62,0 0-4,0 0-6,0 6-14,0 10 14,2 8 12,3 4-6,-1 6-11,0 6 11,3 2-12,0 6-2,0 14 0,-3-9-89,-4-7-463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2T16:42:37.45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587 847 48,'0'0'43,"0"0"-10,0 0 51,0 0-19,0 0-52,0 0-6,2-20 13,-2 14 19,0 2 13,0 0 3,0 2-20,0-2 9,0 2 15,0 0-48,0-2-3,5 0-8,-1-2-1,3-4 1,4-4-1,4 0-6,1-4 14,5-2-9,0 0 4,4 0-3,6-2 1,0-1 0,5 0 0,0-2-2,4 1-5,0-2 14,7 0-14,2-2 16,6 2-18,4-2 18,1 2-10,2 1 1,-2 1-5,1 0 3,-3 4 1,-5 0-5,1 0 12,-1 4-12,-2 0 12,-1 2-12,-4 0 5,1 2 1,-3-1 0,2 2 0,0 0-2,1 0 5,3 0-10,-2 1 15,4 0-15,-4 0 16,4 0-11,3 0 2,3 0-1,5 0 1,1-2 0,3 4-5,-5 0 13,1 2-15,-3 2 16,2 2-18,4 0 9,-2-2 0,3 0 0,-2 0 1,-1 0-2,1 0 4,-3 2-12,3 2 18,-4 0-16,1 0 14,-2 0-14,0 0 8,-5 0-2,-3 0 1,-5 2 0,-1 2-8,-3 2 18,-3 0-18,-2 0 17,-3 0-15,0 0 8,-4 0-2,0 0 0,-5 0 0,1 0-1,-3-2 10,1 0-21,-2 2 21,-2-2-18,2 2 15,-1 2-12,1 0 6,-4 1 0,4-2 0,-3 1 0,-2 0-7,0-2 16,0 2-15,-3-2 15,-2 1-15,1 1 12,-1-2-5,-1 3-1,1 0 0,-2 1-2,2 2 8,-2-2-19,1 2 26,1 0-22,-1-2 18,-2 0-10,-1 2 1,3 0 0,-1 0 0,-3 0 0,4 2-1,-3-2 2,-1 0-7,1-4 16,1 0-18,-4 1 16,0-4-7,4 4-1,-3-1 0,1-1-1,1 4 2,0 0-9,0 2 16,2-1-13,-2-2 12,0 0-14,-2-2 8,-1-2-1,-2-2 0,-1 0 2,0-2-4,-1 0 6,0 0-13,0 2-37,0 0-29,-2-4-114</inkml:trace>
  <inkml:trace contextRef="#ctx0" brushRef="#br0" timeOffset="1420">4402 442 77,'0'0'125,"0"0"-53,0 0-39,0 0 35,0 0-10,0 0 5,0 0-29,-9-14-13,9 14-6,0 0-15,0 0 0,0 0-9,0 0 8,0 0 1,6 8-8,10 2 16,0 0-9,2 0 1,1 0 0,2-2 0,1 2 2,-2-4-8,-4 0 16,-1 0-20,-1-2 18,-1 2-8,-2-2 0,-2 2 0,0 0 0,2 0 0,-2 0-2,2 0-12,-2-2-2,4 2-36,-4 0-33,-2-4-94</inkml:trace>
  <inkml:trace contextRef="#ctx0" brushRef="#br0" timeOffset="1908">4872 323 68,'0'0'107,"0"0"-48,0 0-3,0 0 6,0 0-6,0 0 2,0 0-46,-24 14 4,5 10-14,0 8 19,-6 7-20,-2 5 16,3 0-17,1-2 0,4-3-1,3 1-22,5-11-42,1-8-148</inkml:trace>
  <inkml:trace contextRef="#ctx0" brushRef="#br0" timeOffset="6916">261 1269 123,'0'0'78,"0"0"-36,0 0 12,0 0-16,0 0-8,0 0-23,0 0 19,0-2 2,0 2 15,0 0-8,0 0 2,0 0 1,0 0-7,0 0 11,0 0-23,0 0 13,0 0-21,0 0 23,0 0-19,0 0 10,0 0-8,-4 0-2,-5 0-14,-2 0 6,-4 0-14,-4 0 6,2 0-1,-1 2 4,-3-2-3,2 0 2,1 0-1,0 0 5,0 0-3,5 0-4,-1 0 9,1 0-17,4 0 20,2 0-18,3 0 9,0-2-1,2 2 0,2 0 0,0 0 0,0 0 0,0-2 0,0 2-19,0-2 9,0 0-3,0-6 7,0-2 2,2-6 4,6-4-2,4-2 2,-1-1-1,0 4 2,-2 1-9,0 1 17,-3 2-15,1 2 12,-5 3-3,0 0-2,1 4 7,-1 2 12,-2 2-8,0 2 2,0 0-8,0 0-10,0 0 15,0 0-22,0 0 11,0 0-2,0 2-16,0 8-6,0 6 22,3 8-4,-1 6-2,-2 9 16,0-1-8,0 0 2,0 0-3,0-5 2,0-5-1,0-5 0,0-2-1,0-3-5,0-2-17,0 4-49,6-6-71,-1-4-87</inkml:trace>
  <inkml:trace contextRef="#ctx0" brushRef="#br0" timeOffset="8072">516 1070 54,'0'0'134,"0"0"-20,0 0-41,0 0 31,0 0-39,0 0 10,0 0-27,0-16-1,0 16-8,0 0-17,0 0-22,0 4-23,0 14 4,0 13 6,0 5 12,0 8-7,0 2 6,0-2-15,0-4-1,0-9-3,0-9-1,0-11 21,0-4 1,0-5-6,0-2 12,0 0-5,0 0-1,2 0-7,0-13-23,3-5-24,-1-6 15,2-2 0,4 0 2,-1 4-1,-1 6 38,4 4-13,-3 6 13,2 4-8,0 2 7,0 0 1,0 0 1,1 6 25,-2 6-13,1 4 17,-1 2-14,-4 0 20,-1 3-15,-5-3 13,0-3 3,0-1-1,0 0 3,-11-1-16,-3-4 6,-3 0-29,-2-1 15,1-2-8,1-4-7,1 0 0,1 0 0,3-2 0,1 0-28,7 0-34,4-8-78,0-4-47</inkml:trace>
  <inkml:trace contextRef="#ctx0" brushRef="#br0" timeOffset="9070">795 1181 218,'0'0'141,"0"0"-34,0 0-38,0 0 4,0 0-49,0 0-5,0 0-9,0 0-10,0 0 0,0 16 2,0 4 9,0 8-9,0 2 9,0 0-9,0 0-3,0-3 1,0-5-1,0-2-32,0-7-32,0 0-22,0-7-92,0-2-144</inkml:trace>
  <inkml:trace contextRef="#ctx0" brushRef="#br0" timeOffset="9783">821 1000 5,'0'0'131,"0"0"-14,0 0-29,0 0-5,0 0 8,0 0-27,0 0 1,0-4-41,0 4 4,0 0-28,0 0 7,0 0-7,0 0-16,0 0-48,0 0-93,0 0-81</inkml:trace>
  <inkml:trace contextRef="#ctx0" brushRef="#br0" timeOffset="10362">1069 902 52,'0'0'172,"0"0"-47,0 0-11,0 0-27,0 0 1,0 0-25,0 0-21,0-2-13,0 2-29,0 0 0,0 10-16,0 12 10,0 10 12,-2 6-10,-1 4 5,1 3-1,2-1 1,-2 0 0,2-4-1,-2 0 3,-1-6-11,1-4-31,-1-3 11,1-8-39,2 2 17,0-7-33,0-6-82</inkml:trace>
  <inkml:trace contextRef="#ctx0" brushRef="#br0" timeOffset="10842">944 1175 48,'0'0'127,"0"0"-49,0 0-26,0 0-2,0 0-15,0 0-2,0 0-26,67-18 5,-45 14-5,3 4-4,1 0-2,-1 0-2,4 0 1,-5 0-39,-6 5-94</inkml:trace>
  <inkml:trace contextRef="#ctx0" brushRef="#br0" timeOffset="11539">1383 1165 2,'0'0'196,"0"0"-72,0 0-55,0 0-1,0 0-18,0 0-6,0 0-28,-2-3 21,-3 3-20,-1 0 9,-1 0-17,-2 0-7,0 0-2,3 0 1,-6 0-9,3 0 11,1 0-9,1 0-5,0 5 10,2-1-18,3 2-6,0-2 5,2 2-15,0 0 28,0 0 1,0 2-2,0 0 16,0 0-15,0 2 14,0 2-8,0-2 1,0 2 0,0-4-1,0 0-19,4-2 20,1-2-6,0 0-3,1 0 5,1-2 2,-1 2 2,4 1 0,-4 0 0,-1-1 1,1 2-2,-2 1 3,-1-2-4,1 4 8,-4-4 6,0 4 2,0-4 47,0 2 4,0 0-15,0 2 4,-7 0-28,-5 2 1,-5-1-24,2-2-3,-3-2 0,3-4-9,-3-2-82,7 0-66,1-2-228</inkml:trace>
  <inkml:trace contextRef="#ctx0" brushRef="#br0" timeOffset="17597">179 1608 28,'0'0'33,"0"0"-10,0 0 7,0 0-1,0 0-4,0 0-4,0 0 11,-11-8 0,9 8 15,-1-1-15,1 1 7,0-3-12,0 3 2,0 0-3,0-1-14,0 1 9,-4 0-19,4 0 9,-4 0-5,1 0-3,-1 0-2,-2 0 6,0 0-7,-1 0 0,0 0 0,-2 0 2,0 0-4,-1 4 4,-1 1-8,2 4 12,0 0-12,2 1 7,3 1-2,-1-1-8,5-2-9,2 0 5,0 0 6,0 2 1,0-2 9,11 2-4,0-2 1,2-2 0,3 0-1,2-2 1,-3 0 0,1-2 1,-1-2-2,3 0 5,-3 0-5,-1 0 2,1 0-1,-3-2 0,1-6 8,-1 0-6,-3-2 5,-3 0 18,-2-2-5,-2 2 19,-2-4-19,0 2 19,0-1-12,0 2 22,-2-1-36,-6-1-5,-3 3-8,-1 5-26,-7 5-32,3 0-76,-3 0-127</inkml:trace>
  <inkml:trace contextRef="#ctx0" brushRef="#br0" timeOffset="19040">201 1733 32,'0'0'39,"0"0"-10,0 0 10,0 0-5,0 0-6,0 0 18,0 0-1,0 0 24,0 0-24,0 0-1,0-2-21,0 2 13,0 0-23,-2-2 0,2 2-5,-2-2-1,0 2 10,0 0-17,-3-2 10,1 2-3,2 0 22,-4 0-28,2 0 9,0 0-10,-5 0-5,1 0 3,-4 0-4,-1 0-1,1 4 9,-1 2-10,-1 2-4,3 2 11,3 0-9,-2 4-5,4 2-8,4 0 0,2-2 2,0 0 1,0-1 19,2-5 2,9-2-8,0-2 16,5 0-10,-1-3 1,4-1 0,-2 0 0,1 0 0,-1 0-1,-3-1 7,-3-7-1,1 2-5,-6-2 22,1-1-1,-3 4 4,-2-4-18,0 1 7,-2-2 17,3 2-2,-3-3-5,0-2-24,0 1 10,0-2-9,0 0-1,0 0 0,-5 0 1,-1 0-1,-5 0-40,-1 4-51,2 2-140</inkml:trace>
  <inkml:trace contextRef="#ctx0" brushRef="#br0" timeOffset="20842">542 1553 39,'0'0'134,"0"0"-46,0 0-11,0 0-18,0 0-7,0 0-35,0 0-7,0-3-8,0 3-1,0 0 16,0 0-16,0 0-2,0 0-3,0 8-2,0 10 12,0 6-6,0 7 0,0 5 7,0 0 8,0-2-15,0-2 0,0-6 1,0-2-2,0-6 5,0-4-10,0-3 7,0-5-2,0-2-7,0-4 1,0 0 7,0 0-4,0 0-2,0 0 12,3 0-15,-3-6 8,2-6-6,3-2-6,-3-3 13,2 2-1,0 2 2,3 1-3,0 2 4,2 2-11,0 2 11,2 2-4,-2 0 3,0 2-2,2 2 1,-4 0 0,1 0 8,-1 0 6,-3 0 8,4 6-22,-6 0 24,2 0-23,-2 2 13,-2-2-7,0 3 10,0-4 1,0 4 11,0 0 12,-2 1-26,-10 0 4,2 2-18,-1-3 4,-1-1-4,3-1-1,1-3 0,-2 1 1,2-5-2,1 0-35,1 0 24,1 0-27,0-12 23,1-4-44,2-2 21,-1-1-23,3-1-12,0 6-44</inkml:trace>
  <inkml:trace contextRef="#ctx0" brushRef="#br0" timeOffset="21870">801 1699 51,'0'0'145,"0"0"-41,0 0-27,0 0 6,0 0-21,0 0-11,0 0-50,0 0-1,0 4-7,0 12 7,0 6 1,0 2 12,0 2-13,0 1 1,0-5-2,0 0-3,0-4 3,2-2-53,-2-2-27,0-4-62,0-4-64</inkml:trace>
  <inkml:trace contextRef="#ctx0" brushRef="#br0" timeOffset="22583">810 1595 77,'0'0'160,"0"0"-56,0 0-55,0 0 33,0 0-19,0 0 1,0 0-27,-3-3-11,3 3-18,0-2 2,0 1-10,0-2-13,0 3-39,0-1-114,0 1-167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2T16:43:08.79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 0 97,'0'0'166,"0"0"-57,0 0-9,0 0-21,0 0 6,0 0-37,0 0 20,0 0-42,0 0-8,0 0-18,0 0-17,0 0-71,0 0-162,-2 4-67</inkml:trace>
  <inkml:trace contextRef="#ctx0" brushRef="#br0" timeOffset="49242">70 503 80,'0'0'187,"0"0"-77,0 0-37,0 0-48,0 0-12,0 0-13,0 0-12,0 0-53,2 0-72,0 0-34</inkml:trace>
  <inkml:trace contextRef="#ctx0" brushRef="#br0" timeOffset="54702">189 1004 123,'0'0'43,"0"0"-43,0 0-16,0 0 9,0 0-6,0 0-14,0 0-58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2T16:43:33.68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615 44 51,'0'0'119,"0"0"-61,0 0-13,0 0 23,0 0 8,0 0-33,0 0 14,0-8-18,0 6 31,0 0-29,0 2 27,0 0-31,0 0-14,0 0-1,0 0-11,0 0 12,0 0-21,0 0 20,0 0-21,0 0 6,0 0-7,0 0-7,0 0-10,0 6-9,0 8 24,0 6-5,0 6 1,5 4 12,0 6-2,1 3-3,-4 5-1,3 2 0,-1 2 0,0 0 0,-1-2 2,2 0-4,-3-2 11,2-1-18,-1 0 11,-1 1-2,0 3 0,0-3 0,0 0-3,-2-2 3,2 0 0,0 0 1,1 0-2,-1-2 10,-2-1-18,2-1 21,1-4-21,-3 0 9,2 0 0,-2-2-1,0-2 2,0 0-2,0-2 2,0-4-10,2-2 3,-2 0 6,0 0-9,0 3 8,0-3 1,0 0-4,0-2 1,0 0 6,0 2-7,0 2 11,0 2-14,0 0 14,0 4-22,0-2 16,0 2-1,0-1 0,0 0-15,0-3-6,0 2 9,0-3 11,0-1-8,0-2 9,0 2-27,3 2 26,1 4 1,-2 0-21,2 2-30,-2 4-27,1 0 64,-1 3-18,2-3-10,-1 0-73,-3-2 63,2 2 50,-2-2 2,0-2 1,0-2 0,0-4-1,0 2 1,0-2 35,0-1-23,0-2-3,0 1-4,0 2-6,0 1 0,3 1 23,-1-2-12,0 0-11,0 2 1,2 0 6,-2 0-1,3-2 1,-1-4-7,1 0 0,0 0 0,-1-2 1,-2-2 5,3-4 2,-1 0-6,0-2-4,0-2 4,4 0-4,1-2 3,-1 3-2,4 0 1,-3 2 0,-1 1 0,2 0-1,-2 4-6,-3-4-99,-5-4-114</inkml:trace>
  <inkml:trace contextRef="#ctx0" brushRef="#br0" timeOffset="1322">531 2637 111,'0'0'137,"0"0"-80,0 0-34,0 0 46,0 0-32,0 0-3,0 0 9,15 24-1,-4-8-21,1 4 5,1 2 3,1 2-28,1 0 4,1 2 8,1 0-4,-1 2-8,-1-2 12,-1 1-11,-1-4 6,-4-2-8,-2-7 8,0-4-16,-5-6 5,-2-2-36,0-2-68,0 0-44,0-6-155</inkml:trace>
  <inkml:trace contextRef="#ctx0" brushRef="#br0" timeOffset="1721">950 2557 55,'0'0'134,"0"0"-36,0 0-20,0 0 40,0 0-47,0 0-22,0 0 0,-23 34-36,10-10 2,-3 2-14,1 4 24,-3 2-24,3 2 13,-4 0-13,4 0 1,1-3-2,4-3-2,3-6 2,5-4-17,2-7-45,0-3-57,0-5-47</inkml:trace>
  <inkml:trace contextRef="#ctx0" brushRef="#br0" timeOffset="2727">689 0 74,'0'0'219,"0"0"-76,0 0-62,0 0-6,0 0-6,0 0-40,0 0-28,-31 8-1,11 8 9,-3 4 0,0 2-7,0 4-2,3 4 0,-3 2-7,6 3 7,3-3-13,3-2-39,5-8-46,1-6 20,3-8 16,2-4-7,0-4-67</inkml:trace>
  <inkml:trace contextRef="#ctx0" brushRef="#br0" timeOffset="3057">586 32 317,'0'0'118,"0"0"-77,0 0-41,0 0 5,0 0 3,0 0-8,0 0 16,54 18 29,-34-4-11,2 2 17,3 2-15,1 2-17,4 0-9,-4 0-10,-1 11-22,-6-8-67,-9-2-103</inkml:trace>
  <inkml:trace contextRef="#ctx0" brushRef="#br0" timeOffset="3868">10 750 82,'0'0'175,"0"0"-87,0 0-27,0 0 16,0 0-12,0 0-47,0 0 3,0 0-9,0 0 38,0 0-41,0 0 1,0 6-8,0 4 3,0 6 4,0 2-9,0 2 4,2 6 3,2 0-14,3 2 18,-1-2-19,1 2 8,2-3 0,0-1 0,0-5-7,-2-4 7,2-4-22,-3-4-10,1-3 1,2-4 30,0 0-13,0-6 14,2-13-6,0-3 6,-2-4 2,-3-2-2,-1 0 13,-5 2-13,0 2 17,0 8-17,0 4 23,0 4-21,0 6 11,0 0-12,0 2 6,0 0-6,0 0 0,0 0-2,0 0 8,0 0-19,0 0 14,0 0-3,0 0 2,0 0 23,0 2-24,0 10 0,0 4 4,0 6-4,0 7 13,5 3-12,-3 5 11,2 3-11,1 3 28,-3-1-29,-2 2 23,0 0-4,0 0-19,0 0 39,-5 2-7,-5-4 5,-4-5-30,1-5-3,-1-8-3,-1-6 8,1-4-3,3-8-6,-2-2 11,-1-4-11,1 0 0,-3 0-6,3-2-17,1-10-78,12-16-4,0 4-83,0 2-149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2T16:43:42.3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57 52 100,'0'0'138,"0"0"-31,0 0-28,0 0-9,0 0-20,0 0-1,0 0 3,-50-45-14,46 41 12,2 2-25,0 0 21,2 2-26,0 0-4,0 0-16,0 0-10,0 0-12,0 12-1,12 8 23,5 9 0,5 3-6,3 2-4,0 2-2,-3 0-2,-1-2-18,-1-4-52,-7 1 5,-7-9-74,-3-10-216</inkml:trace>
  <inkml:trace contextRef="#ctx0" brushRef="#br0" timeOffset="398">286 65 117,'0'0'156,"0"0"-58,0 0-40,0 0 11,0 0 3,0 0-53,0 0 0,-25 28-5,10-1 41,-3 9-32,-7 8 9,0 10-18,-2 7-12,-2 7 8,0 3-9,2 1-1,7-2-5,2 13-2,7-17-120,5-18-79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2T16:36:42.35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2464 62,'0'0'117,"0"0"-82,0 0-8,0 0-5,0 0-14,0 10 8,0-10-15,0 0 26,0 3-26,0-2-1,0 1-20,0 0 19,0 0 1,0 1 25,0-3 14,0 0-13,0 0 16,0 1-24,0-1 13,0 0-24,0 0 32,0 0-17,0 0 1,0 0-13,0 0-3,0 0-3,0 0 5,0 0-9,0 0 6,0 0 24,5-6-27,0-6 14,-1 1-15,0-2 16,-1-1-2,1-2-15,-2 0 25,2-2-25,-1 0 9,2 0-4,-3 2-8,2 0 9,-1 2-8,1 0 1,0 2 0,0-2-2,1 2 4,0-2-14,-1 0 24,1 0-21,-3-3 18,2 6-18,-2-1 10,3-1-1,-3 5 0,0 1 2,0-1-4,1-1 11,-1 4-22,1-3 23,-1 2-16,0-2 12,0-2-7,2 2 1,-1-1 0,-1 1-1,0 0 2,0 1-9,0-2 16,0 1-13,1-2 14,2 2-18,-3 0 10,2-2-1,-2 0 0,1 0 1,1 2-2,-2 0 8,0 0-17,0 2 24,0 0-22,-2 0 15,4 2-9,-4-2 2,2-2 0,0 0 0,0 0 0,0 0-8,0-2 19,1 4-21,-1 0 22,-2 2-18,0 0 7,2 2-1,-2 0 0,0-2 1,2 2-2,-2-2 9,0 0-6,2 0 0,-2 0 19,2 0-20,-2 0 10,2 0-10,-2 2-1,0-2 0,4-2 7,-4 2-10,0-3 10,0 2 6,0-1-11,0 2 13,0 0-13,0 1 5,0 2-7,0 1 0,0 0-1,0 0 4,0 0-14,0 0 11,0 0-2,0 0-22,0 4-4,4 6-82,-4-2-83</inkml:trace>
  <inkml:trace contextRef="#ctx0" brushRef="#br0" timeOffset="1674">269 1388 18,'0'0'122,"0"0"-61,0 0-35,0 0 1,0 0-4,0 0-22,0 0 24,2-18-7,-2 14 24,2-3-14,1 0 11,-1-1-19,0-2 7,3-5 9,-1 1-13,1-4 18,-1-2-21,0-2 19,-1-4-4,1 0 11,0-2-32,-1-2 27,0 2-14,-1 2 9,0 2-10,2 0-24,-2-3 23,3-1-24,-1 1 43,-2 0-28,3 1 7,0 2-23,-3 2 1,0 0-1,2 0 2,-2 0 1,3-2 4,-3-2 9,2 2-9,-2 0 23,2 2-30,-2 4 18,0 0-8,-2 4-4,0 1 14,0 5-20,0 0 17,0 6-8,0 1-12,0 1 15,0 0-21,0 0 9,0 0 0,0 0-1,0 0 2,0 0-4,0 0 15,0 0-27,0 0 30,0 0-28,0 0 23,0 0-12,0 0 2,0 0 0,0 0-1,0 0 2,0 0-12,0 0 4,0 0 6,0 0-16,0 0 17,0 0-12,0 0 11,0 0 1,0 0 0,0 0-8,0 0 14,0 0-19,0 0 26,0 0-26,0 0 13,0 0 0,0 0-30,0 0 4,0 0-5,0 0-29,0 0 6,0 0-42,4 0-17,1 0-92,-1 0 15</inkml:trace>
  <inkml:trace contextRef="#ctx0" brushRef="#br0" timeOffset="3002">503 147 62,'0'0'150,"0"0"-57,0 0 5,0 0-36,0 0-2,0 0-22,0 0 4,-4-5-15,-1 5-4,-2 0 12,-1 0-34,1 0-1,-2 10 3,2 4-9,1 0-13,1 3 8,3 1-5,2-5 4,0 4 11,0-3-13,0-3 13,13 2 1,1-4-7,3 0 14,-1-5-13,2-4 9,-2 0-3,1-2 0,-3-14 0,-3-2 0,-3-4 2,-2-2 2,-6-1-4,0 1 18,0 2-3,-8 2 17,-5 4 2,-3 2 8,1 4-12,1 4-9,3 4 8,3 2-29,1 0-29,0 26-93,3 0 11,-1-2-115</inkml:trace>
  <inkml:trace contextRef="#ctx0" brushRef="#br0" timeOffset="3852">558 345 33,'0'0'175,"0"0"-86,0 0-21,0 0-10,0 0-6,0 0-28,0 0-14,-37 0 3,30 4-11,1 6-1,1 2 11,3 0-21,2 0 9,0 0 0,0-2-7,0 0 7,2 0 0,7-2 0,2 0 0,-2-2 1,2-4-8,-2-2 20,3 0-19,-2 0 12,1 0-3,-1-10-3,-2-2 0,-1 0-1,-5 0 8,-2 0 29,0 0-14,0 2 2,-2 0-21,-7 2 26,-5 0-19,4 2-9,-1 0-1,1 4-29,2 0-43,1 2-62,3 0-100</inkml:trace>
  <inkml:trace contextRef="#ctx0" brushRef="#br0" timeOffset="4355">686 12 183,'0'0'97,"0"0"-25,0 0 6,0 0-43,0 0 1,0 0-12,0 0 1,0-2-25,0 12 0,2 12 1,5 6 0,4 8 14,0 6-8,0 2-2,2 2-4,-1-3 4,-1-7-4,-3-6 0,0-8 0,-4-10-1,-2-4 13,-2-6-11,0-2 15,0 0-14,0 0 0,0-16-3,0-4-9,0-2-21,-2-1 10,2 5-8,0 7-6,0 3 13,0 4-1,0 2 21,11 2-21,3 0 6,1 0-5,1 2 20,-3 7 2,0 0 9,-4 1 2,0 2-12,-5 0 32,-1 0-9,-3 0 26,0 2-24,0 0 15,-9 2-23,-4-2 5,-3 2-15,1-4-6,1 0-1,1-4-7,3-2 6,2-4-44,3-2-1,3 0-97,0 0-47</inkml:trace>
  <inkml:trace contextRef="#ctx0" brushRef="#br0" timeOffset="5061">949 233 129,'0'0'151,"0"0"-31,0 0-44,0 0-14,0 0-47,0 0-1,0 0-5,-5 56 4,5-32 2,0 0-14,0 0 7,2-2-2,5 0-8,-1-4 9,2-2-8,-4-6 1,0-2-9,1-8-53,-3 0-79,0 0-113</inkml:trace>
  <inkml:trace contextRef="#ctx0" brushRef="#br0" timeOffset="5489">926 0 176,'0'0'176,"0"0"-66,0 0-24,0 0-61,0 0-25,0 0 0,0 0-10,10 8 4,-2 6 6,1 6 0,3 2 0,-4 4 0,1 4 0,1 2 3,-2 3-3,-4-2 0,3 2 13,-3-5-29,1-2-6,-2 0-58,-3-6-30,0-8-73</inkml:trace>
  <inkml:trace contextRef="#ctx0" brushRef="#br0" timeOffset="6044">907 238 65,'0'0'101,"0"0"-53,0 0-35,0 0 18,0 0-30,0 0 7,0 0-8,64-37 0,-49 33 0,3-1 1,5 4-2,-4-2-15,-2 2-76</inkml:trace>
  <inkml:trace contextRef="#ctx0" brushRef="#br0" timeOffset="6450">1234 110 120,'0'0'138,"0"0"-80,0 0 14,0 0-21,0 0-37,0 0-7,0 0-1,-55 18-12,43-4 12,3 4-12,1 0 8,2 1-4,2-4-8,2 0 9,2-4 1,0 0-4,0-5 1,0-2 6,0 0-10,0-4 5,9 0-6,2 0 9,0 0-1,3 0 1,-3 0 0,3 0-1,-4 0 2,-1 0-5,-2 0 10,-5 4-10,1 2 9,-3 2 56,0 0 12,0 2-14,-14 1-29,-1 4-24,-3-3-7,-7 4-35,2-4-56,4-4-73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2T16:43:49.3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395 19 10,'0'0'136,"0"0"-57,0 0-27,0 0 6,0 0-31,0 0 22,0-15-18,0 14 12,0 1-24,0 0 14,-3 0-9,3 0 7,-2 0-1,2-3-17,0 3 9,0 0-14,-2 0 17,-1 0-24,-1 0 22,-4 0-8,-11 17 0,-5 9-15,-8 6 0,-7 6 0,-4 3 1,2-4-3,1 0 9,7-7-14,4-4 17,6-4-20,3 0-6,7 0-30,1-3-35,6-1-34,6-8-31,0-5-28</inkml:trace>
  <inkml:trace contextRef="#ctx0" brushRef="#br0" timeOffset="564">48 57 186,'0'0'159,"0"0"-75,0 0-53,0 0 11,0 0-33,0 0-3,0 0-5,38 14 25,-12 10 22,6 6-5,4 6-7,6 7-29,3 3 2,2 0-2,9 16-14,-12-10-74,-14-9-268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2T16:43:00.66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1-1 121,'0'0'140,"0"0"-63,0 0-5,0 0-20,0 0 7,0 0-27,0 0-1,0-2-12,0 2-12,0 0-7,0 0-4,0 4 4,0 14 0,0 6-1,0 11 2,0 5-1,0 7 0,0 1 1,0-1-1,0-7 7,0-7-14,0-9 3,0-7-2,0-6 6,0-2-16,0-5-66,0-2 5,0-2-107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2T16:43:01.09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21 61,'0'0'101,"0"0"-25,0 0-14,0 0-24,0 0-5,0 0-27,0 0 20,62-19-26,-39 17 10,-2 2-10,6 0 0,-2 0-1,8 0 0,-7 0-15,-6 0-120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2T16:43:01.49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110 3 153,'0'0'163,"0"0"-62,0 0-56,0 0 21,0 0-25,0 0 2,0 0-43,-20-2-13,11 2 5,-1 0 2,-2 2-14,1 8-8,0 0 20,3 2-23,0-2 20,6 0-14,0 0 12,2-3-21,0 1-2,0-4 11,0 0 14,6 0 9,6 1 4,1-4-2,0 3 10,-1 0-10,1 2 1,-5-2 5,1 2 6,1 2-5,-6 0 12,0 0-3,-4 2 31,0 0-12,0 4 31,-4 0-31,-12 1-7,-1 1-27,-4 0-2,-5 2-8,6-4-83,3-6-57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2T16:43:05.03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40 3 91,'0'0'66,"0"0"-8,0 0-3,0 0-9,0 0-16,0 0-24,0 0 10,0-3 3,0 3 20,0 0-23,0 0 15,0 0 1,-3 0 14,3 0-17,0 0-3,-2 0 7,2 0-31,0 0-2,-2 0-3,0 0 1,-4 6 1,4 9-1,-2 3 2,0 8 0,0 3 0,0 4 2,2 1-4,2-1 4,-2-3-10,2-3 18,0-7-14,-3-4 12,3-3-8,0-1 0,0-6-1,0 0-1,0-4-42,0-2-8,0 0-44,0 0-55,0-2-144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2T16:43:06.0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162 0 72,'0'0'160,"0"0"-70,0 0-41,0 0-3,0 0-39,0 0-1,0 0-5,-46 6-1,37 4 0,-1 0 2,-2 4-1,1 2-1,-2 2 1,1 4 1,-1 1-4,3 3 4,0 2-4,4 0 3,-1-3-2,5-3-6,2 0 6,0-2 0,0-5 2,0 0-2,9-5-4,2-2-2,2-3 5,0-3 1,3-2 1,-1 0 0,4 0 1,-4-4-1,0-7 0,-1-2 0,-3 1-1,-5-1 2,-2 1 9,-4 0-9,0 0 13,0 0 10,-6 4 12,-5 0 5,-5 3-1,3 2-21,0 3-19,-1 0 0,6 6-97,1 6-95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2T16:43:07.1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0 113,'0'0'163,"0"0"-74,0 0-24,0 0-3,0 0-39,0 0-23,0 0-1,0 4-1,0 12 2,0 6-1,0 6 2,0 9-1,0 1 0,0 1 1,0-5 1,0-4 5,0-8-14,0-4 17,0-8-12,0-1 3,0-5-2,0-4 0,0 0 0,0 0 1,0 0 0,0 0 13,0-3-13,0-11 0,2-2-13,-2-2 13,2 0-10,3 4 10,-1 2 0,2 4-7,1 4 5,-1 2-2,6 0 2,-3 2-8,1 0 9,3 0 2,-2 4 1,3 4-2,-3 0 9,-3 2 6,1-2-14,-2 0 10,-3 0-10,1 0 4,-5 0 2,0 0-1,0 2 6,0 0 40,0 3-9,-5 1-24,-4 0-1,-2 0-18,1-2 15,-1-2-14,-1-4 9,4-2-9,-1-2 12,0-2-13,3 0 13,-3 0-6,1 0-7,0-10 0,2-2-52,1 0 0,3-6-48,2 4-5,-2 4-117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2T16:43:08.1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23,'0'0'67,"0"0"-36,0 0 0,0 0-10,3 106-3,-3-84-4,0-4-5,0-4-8,0-2 1,0-2 2,0-2 3,0-2-14,0 0-10,0-2-53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2T16:43:10.31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 0 62,'0'0'156,"0"0"-39,0 0-19,0 0-14,0 0 15,0 0-40,0 0-5,0-2-35,0 2 2,0 0-21,0 4-10,0 14 10,0 10 0,0 9 8,0 6-7,0 3-2,0-2-1,0-5 2,0-7-32,0-5 12,0-7-19,0-6-12,0-4-22,0-2-43,0-2-51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2T16:43:10.69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30 124,'0'0'137,"0"0"-72,0 0-29,0 0 5,0 0 5,0 0-39,0 0 16,40-16-23,-27 11 14,4 3-13,1 0-1,0-1 2,1 2-2,1 1 0,4-2-8,-5 2-60,-5 0-148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2T16:37:07.66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 1206 71,'0'0'30,"0"0"24,0 0-13,0 0 10,0 0 7,-2 0 11,0 0-3,2 0-20,-4 0 18,4 0-30,0 0 27,-2 0-18,2 0 9,-2 0-27,2 0 5,0 0-1,0 0-7,0 0 8,0 0-23,0 0 21,0 0-28,0 0 10,0 0-4,0 0-7,0 0 1,0 0 0,0 0-1,0 0 2,0 0 0,0 0 9,0 0-20,0 0 23,0-4-19,0-8 7,0-2-1,0 0 0,0-2-1,0 2 1,2 0 0,4 4-12,-2 0 14,2 0-11,1 2 12,1-1-10,2 2 5,-1 1 1,-3 0 1,1 2 0,0 2-12,-3 0 12,3 2-7,2 0-6,-3 0-3,4 0-26,-4 0 32,3 0-6,-2 0 12,-3 5 1,3 4 6,-3-1-12,3 2 21,-3 2-12,1-2 1,0 0-2,-3 2 2,0-2-1,-2 0 14,0 0-14,0 0 17,0 2-16,0 4 18,0-2-12,-4 2 0,-8 2-5,1-2 5,0 0-7,2-2 0,-2 0-2,2-2 4,-2 2-11,2 0 21,0 0-24,0 2 21,2 0-19,3 1 10,2-3-1,0-3 1,2 4 0,0-5-7,0 2 5,0-5-9,0 0 16,2-1-12,2-5-1,0 3 8,1 0-8,2-1 2,0-2 5,1 2 2,3-3-7,1 2 16,-1-2-20,2 0 20,-2 0-19,2 0 10,-1 0-1,-3 0 0,-1 0 1,0 0-2,-2 0 9,-2 0-19,1 0 22,-3 0-25,0 4 2,-2 4-110,0 0-44,0-2-152</inkml:trace>
  <inkml:trace contextRef="#ctx0" brushRef="#br0" timeOffset="1533">198 799 38,'0'0'153,"0"0"-61,0 0-20,0 0 9,0 0-18,0 0-28,0 0 5,0-2-21,0 2 1,0 0-19,-2 0-2,2 0-13,0 2 14,0 6 0,0 4-2,0 1-5,0-2 3,2 1-8,4-2 20,3-2-16,1-2 7,0-2 1,-1-1 0,3-2 1,-6-1-1,3 0 1,-3 0-2,1 0-9,0-4 10,-2-6-8,-1-2 0,-2 1 16,-2-2-8,0 1 8,0 2-6,0 0 6,0 2 0,0 2-8,-4-2 10,-5 4-3,-1 0-6,-2 2-2,-2 2-30,-8 0-27,4 2-59,1 8-118</inkml:trace>
  <inkml:trace contextRef="#ctx0" brushRef="#br0" timeOffset="2449">260 891 13,'0'0'75,"0"0"-11,0 0 16,0 0-15,0 0-21,0 0-33,0 0 25,-6 0-27,0 9 10,2 0-19,2 4 8,0-2-7,2 1-1,0 2 8,0 3-7,0-3-2,0-2 7,4-1-6,3 0 1,2-5-2,-2-1 2,1 0-2,2-1 1,-4-2-1,3-2 0,-3 0 2,4 0 2,-3 0-1,-1 0-4,-2-6 4,-2-3 8,-2 2 10,0-4-7,0 2 3,0-4 0,-2 3 4,-6 1-19,-4 0-2,-7 1-7,2 2-49,0 2-152</inkml:trace>
  <inkml:trace contextRef="#ctx0" brushRef="#br0" timeOffset="5137">381 1294 126,'0'0'78,"0"0"-5,0 0-8,0 0-7,0 0-47,0 0 8,0 0-19,0-2 10,0 2-10,4-2 0,7-2 6,7 0-5,7 0 1,1-2 5,3-2-8,2 0 8,0 0-7,-2 0 0,-4 2 0,-5 0 0,-5 4-1,-5 2-35,-8 0-122</inkml:trace>
  <inkml:trace contextRef="#ctx0" brushRef="#br0" timeOffset="5566">420 1404 45,'0'0'88,"0"0"-55,0 0 18,0 0 18,0 0-7,0 0-33,0 0 14,9 0-30,-3-4 16,4 0-29,3-2 14,1 0-14,3 3 0,4-4 0,1 3 7,2-2-11,3 2 11,0 0-14,-3 0 11,1 2-12,0 0-17,-6 2-48,-5 0-92</inkml:trace>
  <inkml:trace contextRef="#ctx0" brushRef="#br0" timeOffset="5993">835 1120 170,'0'0'163,"0"0"-79,0 0 23,0 0-34,0 0-6,0 0-11,0 0 2,0-4-2,0 4-37,0 0-19,0 2-9,0 8-8,0 8-11,0 10 27,5 4-16,-1 6-6,0 2-10,-2-4-44,3-4 4,-1-2-50,-2-9 12,-2-10-82</inkml:trace>
  <inkml:trace contextRef="#ctx0" brushRef="#br0" timeOffset="6330">719 1132 54,'0'0'158,"0"0"-112,0 0-31,0 0-9,0 0 23,0 0-28,0 0 3,51-32 4,-35 28-5,2 2 3,-1 0 26,2 2 2,0 0-15,-1 0 11,3 0-9,-2 2 19,2 8-38,-3 0 11,-5 2-7,0 0-7,-4 0 2,-2 0-1,-3 2 11,-2 0 2,-2 4 16,0-2-22,0 2 24,0 0-23,-2 0 10,-7-4-17,3 0 7,-2-4-8,4-4 1,0 0-2,0-2-9,-1-2-2,1 2-56,-6 0-2,2 0-49,-1-4-81</inkml:trace>
  <inkml:trace contextRef="#ctx0" brushRef="#br0" timeOffset="7525">844 973 101,'0'0'88,"0"0"-30,0 0 21,0 0 9,0 0-13,0 0-4,0 0-12,-14-22 5,14 22-30,0 0 14,0 0-31,0 0-17,0 3-10,0 10 9,10 10 1,5 4 0,1 8 5,1 9 3,-1 4-7,-1 4 0,-1 0-2,-3 0-26,-2-7-3,-2-6-2,0-6-13,-3-6 8,-2-3-17,0-3-29,-2-7-66,0-6-57</inkml:trace>
  <inkml:trace contextRef="#ctx0" brushRef="#br0" timeOffset="7974">958 936 22,'0'0'174,"0"0"-125,0 0-11,0 0 14,0 0-20,0 0-14,0 0-3,11 8 11,-7-3-9,0 4 18,1-1-27,0 2 15,-1 2-14,3 4 21,-1 2-11,3 4 3,0 5-5,0 2-17,2 5 6,-2 2 1,-2 0-8,2 4 9,-3-4-16,4 0 8,-4-4-2,1-5-37,-3-8-16,0-5 21,-2-3-53,-2-4-34,0-3-81</inkml:trace>
  <inkml:trace contextRef="#ctx0" brushRef="#br0" timeOffset="8440">766 1214 62,'0'0'136,"0"0"-61,0 0 16,0 0-45,0 0-29,0 0 6,0 0-17,72-64 21,-46 50-14,2 0 18,5 0-30,0-2 11,-2 2-12,2 0 0,-4 2 0,0 2 2,-7 3-4,-4 2-1,-5 3-10,-7 2-62,-4 0-27,-2 3-103</inkml:trace>
  <inkml:trace contextRef="#ctx0" brushRef="#br0" timeOffset="8861">819 1346 13,'0'0'28,"0"0"-2,0 0 49,0 0-2,0 0 9,0 0-15,0 0 16,0 0-25,0 0-13,0 0-11,0 0-19,0 0-1,0 0-8,0 0-6,0 0 10,0 0-7,0 0-3,0 0-1,0 0 1,7-1 7,13-12 32,5 1-17,4-4 4,4-2-26,1 0 17,1 2-15,1 2-3,-5 2 1,0 2 0,-2 2 0,-4 2 1,-5 2-10,-5 2 19,-3 0-20,-3 0 6,-5 2-5,-2 0-39,0-2-1,0 2-39,-2-4-119</inkml:trace>
  <inkml:trace contextRef="#ctx0" brushRef="#br0" timeOffset="9559">1363 875 25,'0'0'101,"0"0"-42,0 0 4,0 0-35,0 0-5,0 0-12,0 0 7,0 0 18,0 0 3,0 0 24,0 0-20,0 0 5,0 0-21,0 0 5,0 0-13,0 0 11,0 0 5,0 0-11,0 0 3,0 0-26,0 0-2,0 0-4,0 4-1,0 8-1,9 6 6,3 4 2,-2 6-1,1 1 0,-1-1 1,1-4-2,-5-4-12,1-6 5,-3-4 11,1-5-4,-5 0 1,2-5 0,-2 2 6,0-2-5,0 0 21,-4 0-22,-10 0-13,-3 0-18,-4-4 18,3 1-31,3 3 12,-1 0-4,5 0 4,5 0 3,1 9 8,2 1 20,3 2-1,0 2-8,0 0 19,0-2-10,12-2 1,-1-4 0,5-2 0,3-4 6,2 0 14,1 0-5,0-10 35,3-6-41,-5-2 1,0-2-10,-5 0 0,-4 0-6,-1 0 6,-6-2 0,-4 4 0,0 0-1,0 1 8,-2 6-17,-10 3 20,4 1-23,-1 6 16,3 1-11,1 0 8,2 0-2,3 8-9,0 7-7,0 6 17,3 1-3,10-2 3,0-2 2,3-2-2,1-4 1,0-4 0,-1-2 1,3-6-1,-3 0-1,-5 0-178</inkml:trace>
  <inkml:trace contextRef="#ctx0" brushRef="#br0" timeOffset="10399">1650 735 340,'0'0'111,"0"0"-62,0 0-36,0 0 20,0 0-33,0 0 6,0 0 32,39 42-25,-24-16 10,1 4-22,-3 2 17,0 4-18,1 0 0,-5-1-52,-3-1-29,-2-10-46,-4-8-63</inkml:trace>
  <inkml:trace contextRef="#ctx0" brushRef="#br0" timeOffset="10656">1619 777 51,'0'0'141,"0"0"-105,0 0-21,0 0 21,0 0 1,0 0 12,0 0-27,98-40 11,-69 38 9,0 2 1,2 0-7,0 2 20,-4 10-11,-2 4-10,-5 2-11,-7 6-24,-6 6 20,-7 6-19,0 2 25,-7 5-24,-12-3-2,1-6-3,-1-6-17,4-8 7,-1-12-41,3-4-32,7-4-141</inkml:trace>
  <inkml:trace contextRef="#ctx0" brushRef="#br0" timeOffset="11007">1972 707 218,'0'0'141,"0"0"-109,0 0 7,0 0-22,0 0-1,0 0 0,0 0-6,50 62 16,-36-38 2,-3 4 15,1-2-42,-1 0 7,-5-6 0,1-2-16,-2-6-31,-3-5-91,-2-7-172</inkml:trace>
  <inkml:trace contextRef="#ctx0" brushRef="#br0" timeOffset="11233">2041 583 116,'0'0'76,"0"0"-42,0 0-33,0 0-2,0 0 0,0 0-7,0 0 7,64 20 1,-43-2 25,-2 4-4,-1 2 37,0 2-26,0-2 24,-2 0-26,-5-2-4,-1-4 2,-2-6-11,-4-2 20,-4-6-31,2-2 30,-2-2-24,0 0 17,0 0-15,0-4 9,0-12-23,-4-4-29,0-4-17,4 0-10,0 2 37,6 2 5,13 2 12,4 2 1,4 2-6,2 2 8,0 0-1,0 2 0,-2 0 0,-5-1 0,-4 4 1,-8-1 2,-2 2 3,-6 0 14,-2 0 3,0-2 9,0 0-24,0-4 7,-6 1-2,-6 2-13,3 3 12,3 2-11,-2 4 21,4 0-21,2 0-1,2 1-5,0 17 5,0 7 0,0 7 1,0 4 35,9 0-9,2-4 22,2-8-49,-1-4 15,1-4-5,-1-6-12,1-2 2,-1-6-1,5-2-36,9-14-103,-1-12-48,-5-2-28</inkml:trace>
  <inkml:trace contextRef="#ctx0" brushRef="#br0" timeOffset="11862">2734 362 324,'0'0'118,"0"0"-60,0 0-15,0 0 0,0 0-35,0 0 0,0 0-16,-16 80 15,16-51-16,0-5 18,0-2-15,10-6 6,0-2 0,3-4-1,3-2 4,4-6-10,2-2 4,1 0-9,2-10-66,6-26-30,-6 5-130</inkml:trace>
  <inkml:trace contextRef="#ctx0" brushRef="#br0" timeOffset="12097">2907 300 59,'0'0'159,"0"0"-65,0 0-26,0 0-21,0 0 15,0 0-40,0 0 14,-46 98-36,46-69 26,2-6-11,9-2 1,3-7-9,1-4-6,3-2 9,-3-7-9,3-1 4,1 0-4,-4 0-2,7-19-23,-4-3-44,-2-3-123</inkml:trace>
  <inkml:trace contextRef="#ctx0" brushRef="#br0" timeOffset="12381">3113 230 133,'0'0'72,"0"0"-43,0 0-12,0 0 29,0 0-14,0 0-7,0 0 22,22 78-11,-18-49 2,3 0-37,-3 1-1,6-6-52,-6-6-136,3-10-48</inkml:trace>
  <inkml:trace contextRef="#ctx0" brushRef="#br0" timeOffset="12629">3179 198 49,'0'0'64,"0"0"9,0 0 20,0 0-13,0 0-26,0 0-43,41 106 7,-35-98-17,1-4 16,-1-1-17,4-3 0,-4 0 1,3 0 12,0-7 17,0-9-18,-4-4 8,-3-4-19,-2 2 19,0 0-20,-2 2 10,-12 4-10,1 6-16,2 4 9,-1 6-45,6 0-42,4 0-164</inkml:trace>
  <inkml:trace contextRef="#ctx0" brushRef="#br0" timeOffset="12923">3385 62 378,'0'0'133,"0"0"-65,0 0 56,0 0-22,0 0-70,0 0-32,0 0-4,6 6 4,0 6 0,2 0 30,-2 4-29,1 0 14,-1-4-9,0 0-6,-2-4 0,-2-4-36,0-4 27,0 0-14,3 0-5,1-6-68,8-14 64,-1-6 13,3-4-1,-1 2-7,1 4-15,-3 7 36,-2 10-13,3 7 18,-1 0-18,3 7 19,-1 16 16,-1 21 27,-3-6-43,-9-2-63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2T16:43:11.06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122 0 35,'0'0'99,"0"0"-6,0 0-33,0 0-1,0 0-8,0 0-50,0 0 2,-75 7 9,62 1-10,1-1-2,3 1 0,2 1-1,5-1 0,2-2-1,0 2-12,0 0 12,0 0 2,0 2-7,0-2 4,0-2 2,0 0-6,4 0 6,6-4 1,-4 2-8,4-2 8,-1 0 0,0 2-6,0-2 12,0 2-9,2 0 13,-3 2-8,0 1 6,-3-2 5,2 4 10,-5-1-7,0-1 13,-2 1-3,0 1 42,0-1-12,0 2 8,-9 2-40,-4-2-1,-1 0-17,-2-2-6,2-2-13,-4-6-78,2 0-61,3 0-159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2T16:43:55.1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17 187 23,'0'0'100,"0"0"-32,0 0-18,0 0 22,0 0-27,0 0-3,-12-4-19,12 4-13,-3 0 4,3 0-13,0 0 11,0 0-11,0 0 9,0-3-10,0 3 13,0 0-13,0-4 8,0 2 0,0-3-2,0-6-6,0 1 4,5-3-12,5-1 15,4 0-14,1-2 8,4 0-1,-2 0 0,3 2-1,0 0 1,-4 4 0,-3 0-3,-5 4 9,0 2-12,-4 2 6,-4 2-1,2 0-7,-2 0 1,0 4 5,0 14 2,0 4 18,0 4-18,-2 1 6,-7-1 4,2-5-13,1-7 10,1-5-8,3-2 1,2-4 0,0-3 0,0 2 1,0-2 1,0 0 0,0 0-4,0 0 2,0 0-2,0 0-3,0 0 4,0 0-11,0 0-4,0 0 15,0 0-8,7 0 2,1 0 13,2 0-15,-4 0 11,3 0-3,0 2 1,-1 6-1,2 2 0,-4 5 1,3 0 5,-5 6-5,-2-2 28,-2 1 3,0-2 5,0-2-20,-2-2 14,-9 0 6,1-2-7,-6 2-3,0-4-19,0 2 9,1-4-16,-1 0 9,1-4-1,2-2-5,1 0-3,2-2 0,3 0 0,1 0-54,1-10-55,5-4-59,0 2-156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2T16:43:56.1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 94 87,'0'0'137,"0"0"-61,0 0-4,0 0-27,0 0 4,0 0-23,0 0 12,0-22-12,0 18 2,0 0 7,0 0-22,0 0 6,0-2-13,0-2-12,8-2 6,7 0-2,4 2 3,-1 2-2,-3 0 1,1 6-12,-3 0 11,1 0-3,-6 0-4,1 2 16,-2 8-20,-5 6 24,-2 4-12,0 10 0,-5 4 8,-12 4-2,-5 1-4,-1-10 3,6-3 2,1-9 0,5-5-6,1-6 21,8-2-16,0-2-6,2 0 0,0 0-8,0 0 8,0 0-12,10 2 11,7-2-12,5 0 11,3-2-16,0 0 18,1 0-23,5 0-7,-6 0-32,-7 0-126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2T16:43:56.7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7 91,'0'0'193,"0"0"-77,0 0-40,0 0-21,0 0-2,0 0-40,0 0-13,0-10-10,0 18-12,0 12 21,0 8 2,0 9 1,0 7 6,0 7 4,0-3-12,0-3 0,0-11 0,0-7 0,0-12-1,0-6 7,0-5-14,0-4 19,0 0-7,0 0-3,0 0 10,0-4-11,0-12-12,5-6-9,0-3-30,1 1 22,1 2-18,1 3 32,2 7-3,-1 6 17,1 2-10,4 4 9,1 0 1,2 0 1,-2 8 0,1 4 7,-3 0 6,1 1-12,-4 1 18,-3 0-12,-1 0 26,-4 2-13,-2-2 32,0 3-16,0-1-17,-10 0 10,-9 0-23,2 0 14,-1-2-19,-1-1 8,0-5-9,4 0 0,-1-6 2,5 0-1,0-2 4,2 0-4,2 0-2,1-2-66,4-8 30,2-11-74,0 5-32,0 0-137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2T16:43:57.4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 0 64,'0'0'135,"0"0"-29,0 0-23,0 0-15,0 0-7,0 0-30,0 0-6,0 0-18,0 0-3,0 12-4,0 6 11,0 4-11,0 3 12,0-1-3,0 0-8,0-2-2,0-2 11,0 1-22,0-6 5,0 4-33,0-5-86,-2-4-93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2T16:43:58.45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 0 165,'0'0'137,"0"0"-35,0 0-30,0 0-23,0 0-17,0 0-32,0 0 10,0 27-9,0 0 34,0 9-22,0 7 9,0 7-16,0-1-5,0-2-1,0-5 7,0-10-9,0-6 4,5-7-4,-3-4 2,1-4 0,-1-4-64,-2-7-14,0 0-63,0 0-113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2T16:43:58.8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12 29,'0'0'159,"0"0"-100,0 0-32,0 0-26,0 0 17,0 0-8,0 0-9,94-12 6,-69 12-5,0 0-4,8 0 8,-6 2-15,-7 2-90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2T16:43:59.20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143 9 84,'0'0'157,"0"0"-62,0 0-2,0 0-30,0 0-4,0 0-2,0 0-13,-31-8-9,17 8-34,1 0-2,-3 8-6,1 6 6,1 3-38,5 1 9,5 0-8,4 0 12,0-4 11,0-1-16,0-1 23,11 0-7,3-2 9,-2 2 0,7 0 5,-4 0-5,3 0 6,-4 0 0,-3-5 1,-5 1-1,0-1 6,-6-4 6,0 1 41,0 3 47,-10 2-54,-10 1-20,-5 2-26,-13 2-14,7-4-81,2-4-214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2T16:43:59.98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0 133,'0'0'235,"0"0"-102,0 0-74,0 0-29,0 0-29,0 0-1,0 0-41,14 0-57,-3 0 7,-2 3-59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2T16:44:00.9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185 1 48,'0'0'131,"0"0"-18,0 0-37,0 0 5,0 0-9,0 0-14,0 0 8,0 0-24,0 0 16,-2 0-27,-2 0 4,-5 0-35,-3 0 1,-3 6-1,-1 6-2,-3 5 1,0 2-16,2 6 16,-1 2-26,3 8 18,2-2-21,1 6 17,4-3-22,3-5 18,5-3-6,0-3-3,0-7 25,2-4-11,11-2 11,6-5 2,0 0-11,1-3 0,1-4 9,-4 0-12,-2 0 4,-1-7 9,-3-3 0,-3-2 8,-3 1-8,-5-2 37,0 1-31,0 1 14,0-1-4,-7 2 19,-3 3-3,-1 6 4,-1 1-18,1 0-18,0 0-26,-3 27-80,6-1-10,1-3-109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2T16:39:07.6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0 114 32,'71'-114'0</inkml:trace>
  <inkml:trace contextRef="#ctx0" brushRef="#br0" timeOffset="923">409 85 108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2T16:44:01.67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175 203 160,'0'0'149,"0"0"-47,0 0 1,0 0-33,0 0 4,0 0-44,0 0-1,-52-8-3,35 8-6,-3 0-20,4 0 0,1 0 0,2 0 2,2 0-4,2 0-2,3 0 3,2 0-14,-1 0 15,1-8-27,4-2-6,0-5 7,0 0 7,0-2 19,0 1-6,0 2-1,7-1 14,1 1-14,1 0 11,-1 0-5,1 2 1,-2 2 0,-3 0 0,0 6 1,-2 0-2,-2 1 10,2 3-16,-2 0 15,0 0-13,0 0 5,0 0 0,0 7-21,0 9 9,5 8 11,-1 9-1,-3 7 0,4 7 4,-3 0-4,-2-3-6,2-6-22,2-7-2,5-5-1,-3-7-30,1-8-108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2T16:44:02.47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 0 98,'0'0'156,"0"0"-43,0 0-31,0 0 19,0 0-3,0 0-33,0 0-37,-5-6-28,5 9-1,-2 12-25,2 8 24,0 12 4,-2 9-2,2 5 1,0 2-2,0-4-16,0-11-9,0-8 10,0-11 4,0-7 5,0-8 4,0 0 2,0-2-8,0 0 8,2-2-23,2-10 6,3-6 18,3-1-2,-2 3-8,3 0 10,-1 5-6,0 4-12,1 3 17,-1 4-18,1 0 12,-1 0-5,2 5 9,-1 5 3,-3 3 0,2-3 21,-3 2-21,-3-2 21,0 3-21,-2-5 19,-2 0-6,0-2 27,0 2 24,0 2-35,-8 0-8,-8 3-21,1 1 8,-4-2 1,4-2-18,-1-2 10,3-2-2,-1-3-28,6-3-10,1 0 17,3 0-44,4-9 8,0-13-33,0 1-22,0 6-77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2T16:44:03.17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 0 130,'0'0'102,"0"0"4,0 0-8,0 0-20,0 0-25,0 0-40,0 0-13,0 16 10,0 6-3,0 1-7,0 2 3,0-2-2,0-3-1,3-4 0,1-4 0,-2-3 0,1-6-46,0-1-56,-3-2-141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2T16:44:03.79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0 152,'0'0'116,"0"0"-60,0 0-22,0 0 5,0 0-38,0 0 5,0 0-6,0 42 50,2-14-11,-2 7 9,2 5-24,4 2 1,-4 2-10,2-4-14,-2-4-2,3-8-2,-2-8 2,1-6 2,-1-4-2,-1-4-15,-2-2-43,0-2-103,0-2-177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2T16:44:04.1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8 80,'0'0'119,"0"0"-78,0 0-41,0 0 12,0 0-12,0 0 16,0 0-16,122-8 6,-98 8-6,7 0 0,-7 0-28,-6 0-78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2T16:44:04.36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118 0 160,'0'0'163,"0"0"-108,0 0 16,0 0-21,0 0-31,0 0-19,0 0 0,-78 24 0,67-10 0,3-1 0,1 0-21,4-1 14,3 0-25,0-2 19,0-2-6,0 0 18,8 2 0,0-2 1,1 0-1,2 0 2,-3 2-7,3-2 13,-2 2 5,-3-2-2,-2-2 26,-1 0-7,-3-2 20,0 4-4,0 0-15,-9 6-11,-19 6-19,2-2-64,1-5-200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2T16:44:05.1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0 175,'0'0'236,"0"0"-96,0 0-59,0 0 24,0 0-53,0 0-20,0 0-32,0 0-1,4 0-25,0 5-80,-4 2-146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2T16:39:02.0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10 137 101,'0'0'175,"0"0"-122,0 0 26,0 0 87,0 0-88,0 0-17,0 0-8,0 0 40,0 0-12,0 0-19,0 0 1,0 0-19,0 0 6,0 0-44,0 0-6,0 0 9,0 0-19,0 0-5,4 0 1,19 0 5,3 0 3,8 0 5,3-3 1,1-1-12,1 0-1,-4 1-10,-2 3-49,-3 0-8,-4 0-31,-5 0-35,-13 3-102</inkml:trace>
  <inkml:trace contextRef="#ctx0" brushRef="#br0" timeOffset="510">0 376 140,'0'0'120,"0"0"-75,0 0 15,0 0-4,0 0 8,0 0-38,0 0 13,132-20-22,-103 16 8,2 0-24,1 4 18,1 0-19,-4 0 0,12 0-1,-12 0-69,-5 4-100</inkml:trace>
  <inkml:trace contextRef="#ctx0" brushRef="#br0" timeOffset="886">605 191 78,'0'0'209,"0"0"-83,0 0-35,0 0-25,0 0 21,0 0-11,0 0-56,0-32 24,0 21-37,0 2 6,5-5-12,8 1-2,0 2 1,8-2-10,-1 5 9,0 0 0,0 2-7,-4 6 8,-1 0-2,-3 0 1,-1 0 1,-7 6 0,0 8 0,-4 2 7,0 7 6,0 5 19,-15 4-30,-7 4 18,-5 5-13,2-5-14,3-4-12,6-8 13,6-6-1,4-6-2,4-2 9,2-4-11,0 2 9,0 0-5,0 2 6,12-2-21,1 0 15,3 0-13,3-4 14,6 0-7,0-4-23,4 0 10,0 0-46,6-2 10,-8-6-67,-4-2-133</inkml:trace>
  <inkml:trace contextRef="#ctx0" brushRef="#br0" timeOffset="1621">1197 70 160,'0'0'205,"0"0"-111,0 0-36,0 0-57,0 0 22,0 0-10,0 0-13,-80-2 12,62 2-5,0 0 2,0 0-7,5 2 13,-1 2-13,3-2 3,2 1-5,2-2 0,3 2 0,0 0 0,-1-1-9,3 3 18,-2 0-18,1 4 5,-1 0 3,1 5 2,3 0-2,0 1 1,0-5-10,0 0 10,0-4-19,0-2 19,0 0-15,0-4 14,0 2-24,0-2 24,0 0-16,3 0 12,6 0 4,0 0 2,6 0-7,1 0 13,2 0-14,2 0 14,0 0-11,0 0 5,0 4-2,-4 6 1,-1 2 0,-3 0 20,-6 0-2,-1 0 11,-3 0-23,-2 0 40,0 2-7,0-1 19,-9-1-25,-4-1 2,-5 2-18,-3-3-17,4-2 4,-3 0 5,2-4-18,3-2 5,-2 0 2,7-2-40,-2 0-14,5 0 16,3 0 9,2 0-60,2 0-222,0 0 119</inkml:trace>
  <inkml:trace contextRef="#ctx0" brushRef="#br0" timeOffset="2350">1432 6 48,'0'0'107,"0"0"-24,0 0-12,0 0 21,0 0-31,0 0 15,0 0-24,0-6-10,-7 6-23,-2 0 5,-2 8-24,-3 8 8,-1 6-16,1 2 13,1 7-14,2-2 6,4 2 2,5 1-3,2-4 4,0-4 0,0-2-1,9-4-6,6-2 9,1-4-8,0-3 4,0-5 1,-1-4-15,1 0-10,-1 0-7,-3-4 19,-2-9 12,-5 2 4,-3-4 9,-2 1-9,0 2 3,-9 2 2,-9 4 23,-1 6-28,-2 0 1,-1 0-3,-5 24-24,7 0-40,4-4-152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2T16:39:05.3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0 521 78,'0'0'143,"0"0"-104,0 0-13,0 0-3,0 0-3,0 0 44,0 0-23,33 0 13,-16 0-33,0-12 18,3-4-33,3-6 14,-4-4-20,4-6 13,-3-4 0,-3-4 1,-1 0 28,-5 0-6,-3 1 15,-6 6-17,-2 4 14,0 7-28,0 7 2,0 2-16,0 8-6,0 1 0,-5 4-19,0 0-27,-1 0-25,-3 18 23,-3 5 37,-1 12 2,0 2 7,2 6 1,4-3 1,3-3 0,4-1-8,0-5 5,0-1 1,2-6 4,13-2-2,1-4 7,5-6-4,-2-4-3,10-8-16,-4 0-63,-5 0-118</inkml:trace>
  <inkml:trace contextRef="#ctx0" brushRef="#br0" timeOffset="519">395 393 59,'0'0'130,"0"0"-35,0 0-20,0 0-17,0 0-28,0 0-15,0 0-15,-42 18 16,35-5-15,0 4 18,5-3-18,-1 2 4,3-4-3,0 0-3,0-2 1,0-2 0,7-2 1,3-2-1,0-4 12,1 0-4,3 0 36,-3 0-42,1-10 23,-2-4-24,-1-2 18,-3-2-12,-2-2-6,-4-2 11,0 2-12,0 2 8,-4 2-7,-2 2-2,-3 7-8,5 6-50,0 1-189</inkml:trace>
  <inkml:trace contextRef="#ctx0" brushRef="#br0" timeOffset="1104">714 355 16,'0'0'100,"0"0"-46,0 0 13,0 0 37,0 0-21,0 0-41,0 0 30,0-10-18,-2 10 2,-4 0-24,0 0 23,-3 0-1,1 0-42,-4 0-9,-1 0 10,-1 0-26,-1 14 7,1 4 5,3 2-8,3 2-8,3 0-8,5-4 1,0 0 22,0-4-40,13-2-14,12-6-72,-2-2-33,-4-4-126</inkml:trace>
  <inkml:trace contextRef="#ctx0" brushRef="#br0" timeOffset="1444">834 348 230,'0'0'145,"0"0"-61,0 0-3,0 0-15,0 0-53,0 0-13,0 0 0,-49 18-4,42-1-5,3-1 6,4-2 2,0 0 2,0-2 0,0-4-1,0-2-1,0-4-5,0-2 10,0 0-17,2 0 5,5 0-4,-1 0-7,1-4 18,0-4 1,0-2-2,-3 1 2,-2 4-9,0 1 8,0 2-8,1 2 7,-1 0-18,5 0 19,0 2-18,1 6 19,3-2 0,1 0 0,1-2 1,1-4-1,1 0 13,1 0-12,1 0 25,1-10-18,-3-2 17,-1-4-18,-3-2 13,-1-4-1,-4-4 7,-4-4-1,-2-4-18,0-5 6,0-1-7,0-1-12,-11 2-19,0 3 25,2 7-48,1 7 12,0 8 10,4 6 0,0 8 20,4 0-48,0 4 19,0 18 25,0 10 10,0 5 26,2 7 3,4 1 8,4-1 5,-4-3 0,1-1-41,1-5 15,2-9-15,-4-6-1,3-8-1,-5-4-29,4-6-12,0-2-8,1-2-85,-2-10 3</inkml:trace>
  <inkml:trace contextRef="#ctx0" brushRef="#br0" timeOffset="2132">1186 283 212,'0'0'204,"0"0"-154,0 0-25,0 0 8,0 0 19,0 0-13,0 0-39,27 80 11,-21-60-10,0-2-1,-2-4 0,-2-2-47,-2-10-49,0-2-22,0 0-165</inkml:trace>
  <inkml:trace contextRef="#ctx0" brushRef="#br0" timeOffset="2493">1460 254 232,'0'0'80,"0"0"-40,0 0 1,0 0-23,0 0-18,0 0-23,0 0-50,-87-14 12,76 35 61,3 3 0,1 2 17,4 2-17,3-1 0,0-2 8,0-5 5,7-4 4,2-8-10,2-4 19,-1-4 72,-2 0-30,3-8-55,1-14 10,-4-4-21,1-9 7,-5-2-8,2-7 0,-4-2 16,-2-2-17,0-1 1,0 5-1,0 11 0,0 7 0,0 12 0,0 7-10,0 7-13,0 0-23,0 18 11,0 14 35,4 6 0,2 8 7,1 5 0,-1 0-14,6 12-35,-1-15-81,-1-12-145</inkml:trace>
  <inkml:trace contextRef="#ctx0" brushRef="#br0" timeOffset="2950">1597 253 110,'0'0'212,"0"0"-154,0 0 14,0 0-20,0 0-19,-9 102-4,9-80-28,0-2 6,0-6-1,0-4-10,0-7 5,0-3-2,0 0-31,2 0-26,2-9 21,3-9-31,-3-4 10,1 4-8,-3 2 33,0 5 33,-2 6 13,2 5-13,-2 0 6,3 0 21,1 8 35,1 4-14,1 2-48,1-2 0,-1-2-32,2-6-5,2-4-71,-1 0 43,1 0-64</inkml:trace>
  <inkml:trace contextRef="#ctx0" brushRef="#br0" timeOffset="3284">1597 253 108,'104'98'78,"-104"-101"-29,2 3-5,0-1 13,4-1-25,-2-2-2,0 0 6,0 0-15,-1-4 32,-1-2-21,-2 0 14,0-5-32,0 1 9,-2 1-22,-11 0-1,1 8-13,-1 3-18,1 2 12,1 0-26,3 14 19,1 10 1,4 3 24,3 8-8,0-3 9,0-2 0,0-6 0,14-4-1,-1-8-4,10-12 3,-1 0-67,-7 0-55</inkml:trace>
  <inkml:trace contextRef="#ctx0" brushRef="#br0" timeOffset="3613">1806 250 143,'0'0'94,"0"0"-64,0 0-20,0 0 13,0 0-23,0 0 13,0 0-5,9 121 30,4-99 34,-1 2-16,-4 0-5,-6 4-34,-6 14 12,-21-6-29,-6-6-59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2T16:41:24.3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184 0 5,'0'0'0</inkml:trace>
  <inkml:trace contextRef="#ctx0" brushRef="#br0" timeOffset="263">0 524 16,'0'0'7,"0"0"-1,0 0-12,0 0 6,0 0-13</inkml:trace>
  <inkml:trace contextRef="#ctx0" brushRef="#br0" timeOffset="369">0 524 25,'4'-57'0,"1"48"3,1-1-3</inkml:trace>
  <inkml:trace contextRef="#ctx0" brushRef="#br0" timeOffset="459">70 384 22,'0'0'45,"0"0"-22,0 0-14,0 0-9,0 0-78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2T16:39:24.57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981 58 88,'0'0'59,"0"0"-31,0 0 15,0 0-20,0 0 3,0 0 6,0-14-6,0 14 4,0 0 31,0-2 1,-2 2-54,-1 0 30,3 0-27,0 0 17,0 0-22,0 0 2,0 0-6,0 0-1,0 0-2,0 0-15,0 0 16,0 6 0,0 10-1,0 6 2,0 8 10,3 4-11,-1 6 0,0 8 17,0 4-16,2 7 9,1 3-9,-1 2-1,0 0 9,2 0-9,-2-4 6,-2 0-6,-2 0 0,2 0 0,-2 2-1,2 0 7,1-1-15,1 1 18,0-2-13,1-4 11,2-4-8,-1-2 1,1-2-6,2-4 5,-2 2 2,-3-2-7,-2 2 18,-2-1-22,0 6 17,0-4-10,0 1 4,-2-4-2,0-4 1,2-2 0,0-2-1,0-2 6,0 2-15,0 0 20,4 2-17,1 2 16,-1 2-6,-2 2-2,-2-2 0,2 0 12,-2 0-11,0-2 3,0 3 1,0 1 1,0 3-6,0 0-1,0 3 0,0 0 1,0 0-1,0 0 0,0-2 0,0 0 1,0 2-9,0-2 16,0-3-9,0-1 1,0-1 0,0-4-1,0 1 1,0 0-1,0 2-1,0 0-7,0 4 18,0 2-16,-4 2 15,0-2-8,-1-4 0,1-4 0,2-5 0,0-2 0,0-1-2,-1 0 8,3-2-7,0 1 2,0 1-2,0 3 7,0-2 3,0 5-8,0-2-1,0 0 0,0-2 1,0-2-3,0-4 9,0-2-15,0-6 18,3 0-12,-1-4 3,-2-4-2,2-2 1,0-4-1,-2-2-1,0-2-25,0-2-12,0 0-70,0-2-67,-6-12-157</inkml:trace>
  <inkml:trace contextRef="#ctx0" brushRef="#br0" timeOffset="2103">974 46 15,'0'0'131,"0"0"-69,0 0 3,0 0-10,0 0 20,0 0-25,0 0 11,0-6-12,0 6 6,0-2-6,0 0-25,0 2 4,0-2-27,0 2 8,0 0-8,0 0-2,7-2-15,1 2-19,13-2 11,6 2 15,6-2 8,9 2 2,5 0-8,4 0 14,7 0-14,0 0 11,4 0-5,3 0 1,-1 0 0,1 0 0,-1 2 1,4-2-7,-3 0 14,-1 0-16,-4 0 16,-4 0-8,-3 0 0,-4 0 0,-5 0 0,2 0-1,-7-2 1,-1 0 0,-5 2-10,-1 0 5,-3 0 4,-5 0-14,-3 0 15,-4 0-13,-1 0 12,-3 0 1,1 0 0,-3 0-9,-1 2 14,2 0-13,-1-2 16,1 2-14,-4 0 12,3 0-6,1-2 0,1 2 0,-2 0 0,0-2 0,-2 0-10,-2 0 14,-1 0-12,-4 0 6,-2 0 2,0 0 0,0 0 1,0 0 17,0 0 30,0 0 16,0 0-40,0 0 6,0 0-30,0 0 0,0 0-4,0 2 3,0 0-12,0-2-3,0 4 5,0 0-15,0 4 3,0 6 18,5 6-6,2 6 7,-3 6 4,1 6 1,1 6 0,-4 4 5,3 4-3,0 7 3,-3 5-5,0 2-2,0 2 11,0-2-17,1-6 18,1-2-17,0-4 6,2-2 0,-2 2 6,-2 1-5,2 5-2,1 0 9,-1 4-16,0 0 18,4-2-12,-2 2 3,1-4-2,-1 0 1,1-4-1,0 2 1,-1-3 0,-1 0-10,-1 0 20,-2-3-17,0 0 14,1-2-14,-1-2 7,0-2 0,1-2 1,-1-2-1,0 0 6,-2 0-5,3-1-2,-3 2 8,0-2-8,2 6 2,-2 0-1,0 1 0,0 4 0,0 0-1,0-2 3,0 0-10,0-2 17,0-4-15,0 0 12,0-2-12,0-2 6,4-2 0,0-2 0,1 0 0,-1 0-1,-2 1 2,3 1-8,-5 4 17,0 0-20,0 2 11,0-2-1,0 0 0,0-2 2,0-4-4,0-6-6,0-2 8,0-4-3,0-2-7,3-3 16,1 2-12,-2 1 6,2 0 0,-2 0 1,1 4-1,-1-1 0,0 5-2,-2 2 1,2-2 2,-2 0-11,2-2 10,1-4 0,-3-4-1,0 0-15,0-4 3,0-4-1,0 0 8,0-4-9,3 2 14,-3-2-9,0 2 8,0 0-2,0 2 4,0 2 0,0 0 9,0 2-18,0 0 15,0 2-15,0-2 18,0-2-12,0 0 9,0-4-7,0-2 1,0-4-4,0 0 2,0-2 4,0 0-14,0 0 24,0 2-25,0 0 26,0 0-22,0 0 10,2 2-1,-2 0 0,2 2 0,0 0-1,0-2 6,0 2-14,0-3 18,1 0-17,-1 1 16,-2 0-14,2-1 6,-2 4 0,0-1 0,2 0 1,-2 0-2,2 2 9,0-2-16,-2 2 19,0-2-16,4-1 12,-4 1-7,0 1 0,0-4 0,0 2 0,0-3 2,0 0-7,0-4 13,0 2-13,0-2 15,0 0-18,0 0 8,0 0 0,0 0 0,0 0 1,0 0-2,0 0-2,0 0-7,0 0 4,0 0-1,0 0 0,0 0 5,0 0 1,0 1 1,0 2-1,0 1 2,-6 0-7,-5 0 16,1 2-16,-4-5 15,1 3-18,-5-1 7,0-3 1,0 0-5,1 0 6,-1 0 16,-1 0-15,2 0 17,-1 0-17,3 0-2,-3 0-15,0 0 16,-2 0-8,2 0 8,0 0 1,-2 0-1,-3 0 5,4 0 5,-6 0-20,1 0 9,-1 0 0,1 0-9,-1 0-10,1 4-13,3-1 11,2 1-27,1 0 16,-1 0 6,2 0-31,1 0 20,-1-2 38,-1 2-10,0-4 29,-2 0-19,2 0 12,-2 0-12,0 0 18,0 0-16,4 0 60,0-4-30,1 1-7,2-4-24,-1 2 6,4-2 26,-4 4 1,3-4-26,-3 3-2,-1 3 6,-3-2 25,-4 3-37,0 0-1,-1 0-9,4 0 10,0 0 0,6 0 8,-1 0-8,4 0 17,-2 0-14,-1 0 26,0-2-12,-1-2 2,-3 0-18,-1 0-2,-1 0 1,-2 1-7,-2-1 7,-1 1 9,1 3-5,-1 0-2,4 0-1,-3 0 2,4 0-6,-1 0 3,1 0-10,2 0-6,-1-1 16,3-2 6,-1-2 1,0 1 2,-2-2-9,1-1 7,-3 3-6,-3 3-2,0 1 0,2 0 1,1 0-10,4 0 18,3 0-14,2 0 12,1 0 11,1 0-17,-1 0-7,-4 4-38,1 0 35,-3 0 9,1-3-32,-4 2 7,4-3 26,1 0 13,4 0-1,3 0 37,1 0-9,0 0 2,4 0-32,0-3-10,0 2 6,2 1-5,0 0-2,0-3 2,0 3-9,0 0 15,-2 0-16,2-1 9,-2 1 0,-1-3-13,1 2-10,2 1 22,0-3-76,0 2-17,0-3-61,7-1 22</inkml:trace>
  <inkml:trace contextRef="#ctx0" brushRef="#br0" timeOffset="27906">1050 4052 91,'0'0'61,"0"0"25,0 0-17,0 0 14,0 0-14,0 0 2,0 0 4,0-8-22,0 8 9,0 0-26,0 0 13,0 0-40,0 0-2,0 0-7,0 0-1,0 12 1,0 6 0,0 6-1,0 2 7,0 2-16,0 4-2,0 0-11,4 0-37,-2 8-27,0-10-59,-2-8-201</inkml:trace>
  <inkml:trace contextRef="#ctx0" brushRef="#br0" timeOffset="29597">1056 317 87,'0'0'62,"0"0"-3,0 0-20,0 0 30,0 0-11,0 0 10,0 0-22,-33-9 19,33 6-31,0 3 10,0-1-31,0 1-13,0 0-8,0 0-27,8 0-18,15 0 31,8 0 21,9 0-9,12 0 9,10 0-12,9 1 6,12-1 6,8 0-7,27 0 7,22 0 2,23-5-1,0-8 8,-34 4 21,-31-1-28,-36 3 14,-4 2-14,4-1 6,3 2-7,3-3 2,-18 6-4,-9 1 3,-12 0-2,-12 0-16,-8 0-1,-9 0-70,-4 9-11,-18 2 12,-7-1-86</inkml:trace>
  <inkml:trace contextRef="#ctx0" brushRef="#br0" timeOffset="30543">974 715 2,'0'0'21,"0"0"11,0 0 3,0 0-5,0 0-30,132-18 9,-101 12 0,6 2 1,11-2 3,4-2-6,13 0 46,11 0-40,7 0 15,7 2-22,9 0 9,-1 2-15,2 0 1,-4 0 1,-3-2 4,-1 2-12,-3 2 13,-4 2-14,-6 0 14,-4 0-16,-11 0 15,-6 0-6,-12 0 0,-12 0 0,-10 0 0,-10 0-14,-9 0-2,-3 0 5,-2 0 11,0 0 0,0 0 17,0 0-17,-9 0-17,-7 0-142</inkml:trace>
  <inkml:trace contextRef="#ctx0" brushRef="#br0" timeOffset="31308">952 1052 2,'0'0'44,"0"0"11,0 0-26,0 0-2,120-15-1,-62 8-7,11 3 4,14 1-7,23-4 13,30-1-12,25-2 6,4 1-11,-28-1 12,-34 2-22,-36 5 14,-2 2-5,6 1-11,9 0 0,3 0 1,-10 0-2,-8 0 7,-10 0-12,-5 1 12,-10-1-7,-5 0 1,-8 4-21,-10-1-46,-7-3-52</inkml:trace>
  <inkml:trace contextRef="#ctx0" brushRef="#br0" timeOffset="31826">1094 1434 5,'0'0'69,"0"0"-32,0 0-12,0 0 24,0 0-36,0 0-6,0 0 2,0-10-2,5 6 7,12-2-6,10 0 22,11-2-19,16-2 7,17-2-17,34-2 14,39 0-5,34-4-10,10 0 7,-14 4-5,-27 4-2,-41 8 10,-23 0-20,-23 2 20,-11 0-10,5 0 1,-3 0-2,-5 2-5,-12 4 6,-16 0-57,-9-2-54,-9 0-11</inkml:trace>
  <inkml:trace contextRef="#ctx0" brushRef="#br0" timeOffset="32389">1016 1811 58,'0'0'42,"0"0"-3,0 0-21,0 0 11,127-8 13,-89 6-20,7 2 25,11-2-19,10 0 8,16-2-17,30 0 11,31-2-30,24-4 6,5 0-11,-16 0 14,-41 2-18,-33 0 7,-19 2 1,-12 2-50,14 0 2,-11 3-43,-10-2-12</inkml:trace>
  <inkml:trace contextRef="#ctx0" brushRef="#br0" timeOffset="32840">1041 2167 62,'0'0'48,"0"0"-12,0 0 6,136-30 7,-68 20-10,35-4-29,35-2 22,32 0-25,1 2 9,-28 6-5,-37 6-2,-38 0-3,-3-2-6,8 0 0,7 0 1,0-2-2,-8 4-8,-24 0-54,-19 2-123</inkml:trace>
  <inkml:trace contextRef="#ctx0" brushRef="#br0" timeOffset="33253">1116 2472 36,'0'0'68,"0"0"-6,129-22-6,-57 12-17,12-4 25,28 0-8,27 0-36,23 2 3,3 1-7,-14 3-7,-20 3 5,-30 1-12,-21 4-2,-18-1 0,-12 1-16,3 0-16,-2 0-30,-6 0 6,-21 0-75</inkml:trace>
  <inkml:trace contextRef="#ctx0" brushRef="#br0" timeOffset="33642">1141 2831 59,'0'0'88,"0"0"8,116-18-43,-49 7 0,10-3-9,29-4-3,27-4 1,25-2-17,3 2 17,-10 6-41,-15 4 10,-34 6 6,-19 2-34,-20 2 13,-12 2-51,11 0-56,-11 0-35,-10 6-93</inkml:trace>
  <inkml:trace contextRef="#ctx0" brushRef="#br0" timeOffset="34010">1413 3123 25,'0'0'111,"0"0"-39,200-45-13,-99 23 7,3 0-1,5 1-14,-12 7-40,9-1 4,-2 4-10,-7 6-5,10 3-24,-25 2-89,-24 0-72</inkml:trace>
  <inkml:trace contextRef="#ctx0" brushRef="#br0" timeOffset="34319">1034 3507 16,'0'0'55,"0"0"1,209-14 28,-64-10 4,38-6-9,8 0-33,-14 6-23,-44 8-20,-46 12 6,-22 4-6,-3 0-3,29 0-1,-10 12-95,-6 0-69</inkml:trace>
  <inkml:trace contextRef="#ctx0" brushRef="#br0" timeOffset="35760">1130 4060 13,'0'0'36,"0"0"13,0 0-10,0 0-4,0 0-5,0 0 8,0 0-14,149 4-12,-100-4 2,9 0-13,9 0 12,9 0-12,10 0 8,6 0-8,1 0 12,3-6-13,1-2 7,-2 2 1,3 0-6,2 0-1,0 4 6,-3 0-8,-7 2 2,-7 0-2,-12 0-10,-13 0-3,-13 0-11,-12 0 9,-8 0 15,-12 0 2,-4 0-2,-9 0-9,0 0-3,0-4-147</inkml:trace>
  <inkml:trace contextRef="#ctx0" brushRef="#br0" timeOffset="72924">9 865 18,'0'0'86,"0"0"-31,0 0-2,0 0 8,0 0-24,0 0 4,0-10-11,0 10 25,0-3-22,0 3 2,0 0-18,0 0 0,0 0 8,0 0-24,0 0 4,0 0-4,0 0-2,0 3-9,0 11-3,0 4 3,-2 12-11,2-4-105,-5-7-188</inkml:trace>
  <inkml:trace contextRef="#ctx0" brushRef="#br0" timeOffset="73540">25 1208 78,'0'0'159,"0"0"-57,0 0-37,0 0-14,0 0-50,0 0 9,0 0-3,0 62-6,0-34-1,0 2 0,0 10-7,0-8-86,0-6-148</inkml:trace>
  <inkml:trace contextRef="#ctx0" brushRef="#br0" timeOffset="74065">0 1909 232,'0'0'80,"0"0"-64,0 0-3,0 0 0,0 0 8,0 0-20,0 0 15,9 66-16,-7-46 0,2 2 0,2 6-31,-2-4-65,-2-4-92</inkml:trace>
  <inkml:trace contextRef="#ctx0" brushRef="#br0" timeOffset="74508">73 2628 139,'0'0'145,"0"0"-81,0 0-6,0 0 1,0 0-36,0 0-17,0 0 2,0 18-9,0-4 8,0 0-2,0 0-5,3 2 0,2 0 0,-1 0-8,5 4-24,-3-4-89,-1-4-69</inkml:trace>
  <inkml:trace contextRef="#ctx0" brushRef="#br0" timeOffset="74988">116 3117 41,'0'0'121,"0"0"-48,0 0-19,0 0 25,0 0-41,0 0-2,0 0-19,3 28 9,-1-10-20,0 2-6,-2 14 0,0-6-36,0-2-83</inkml:trace>
  <inkml:trace contextRef="#ctx0" brushRef="#br0" timeOffset="85252">1478 225 134,'0'0'117,"0"0"-50,0 0 18,0 0-10,0 0-29,0 0-7,-21 0 3,19 0-22,0 0 26,0 0-21,0 0 7,-1 0-31,1 0 12,2 0-11,0 0 14,0 0 1,0 0-1,0 0 3,-2 0-17,2 0-1,0 0 9,-2 0-20,0 0 11,-4 9-2,-7 4 1,-5 12-1,-5 8 1,-7 7 0,1 7-8,-2-2 12,4-1-11,7-6 1,3-6 5,5-8-17,6-8-15,3-8-38,3-8-60,7 0-66,7-14-26</inkml:trace>
  <inkml:trace contextRef="#ctx0" brushRef="#br0" timeOffset="85749">1415 232 80,'0'0'102,"0"0"-49,0 0-22,0 0-14,0 0 3,0 0-19,0 0 24,49-48-18,-38 44 3,2 2-10,1 0 6,1 2 3,1 0-8,2 0-2,-2 0 7,1 2-3,-3 5-2,-3 4 4,-5 0-4,-4 2 18,-2-1 31,0 3 5,-2 2-14,-15 1-30,-6 1 17,-6 2-27,-2-2 2,0-1 10,2-2-13,4-6 0,6-2 1,3-2 1,5-2 4,5 0-12,3-1 3,3-3 3,0 1-29,0 3 10,0 2 5,0 2 7,9 4 6,0 1-2,-1 0-4,4 3 14,-1 4-8,1 2 2,-2 0 10,-1 2-10,0-2 4,-4 2 2,-1-4-6,-2-2 5,1-4-3,-3-2-6,0-2 16,0-2-26,0 0-11,0-2-75,0-4-104</inkml:trace>
  <inkml:trace contextRef="#ctx0" brushRef="#br0" timeOffset="86387">1852 433 214,'0'0'179,"0"0"-84,0 0-30,0 0 21,0 0-29,0 0-18,0 0-13,-73-12-24,48 12 1,-4 8 7,-2 12-17,2 4 9,0 8-4,2 6 2,4 2-6,6 0 6,3-2-2,8-4 1,6-8-7,0-2 1,0-4-4,4-2 11,10-4-18,1-3 18,3-2-13,1-3-12,4-4-21,-3-2-9,3 0 41,-4-2-6,2-16 18,-1-2 4,-5-4-1,-2-4 2,-1-4 19,-3-2 6,-3-2-13,-1-4 11,-5 0-25,0 4 10,0 4-10,0 6-2,0 8 1,0 6-17,-5 8-51,1 4-49,-3 0-199</inkml:trace>
  <inkml:trace contextRef="#ctx0" brushRef="#br0" timeOffset="86956">2095 515 212,'0'0'110,"0"0"-11,0 0-9,0 0 1,0 0-45,0 0 6,0 0-7,0-4 17,0 4-49,-11 10-6,-7 12-7,-5 8 0,-4 8 0,-2 6 1,1 0-9,-1 0 8,0-2 0,4-6-52,1-6 35,5-8-3,9-7 4,3-7 9,3-3-1,4-3 7,0-2-9,0 0 8,0 0-57,0-2 0,2-12 16,11-4 5,3-6-15,6-4 20,2-4 2,1 0 5,0 0 24,-3 0 2,-2 0 7,0 2-7,-5 2 1,-3 4 15,-1 6 6,-3 2 14,0 6-7,-4 2-7,0 2-21,-1 4-2,-1 0 2,-2 2-7,0 0 0,2 0 5,0 0 1,0 12-1,3 4 1,-5 4 1,0 8 38,0 8 2,0 4-10,-5 2-30,-8 4-1,-1-2-11,4-2 0,3-4 5,1-5-13,4-3 19,-2-5-19,4-7 5,0-4-35,0-9 24,0-1-14,8-4 5,3 0-20,2-1 23,3-15 30,4-8-4,2-5 4,0-4 2,5-5-2,-2 0-3,-4 0 4,0 4 24,-5 8 27,-3 6-12,-5 6-2,-2 4 9,-2 4-15,-2 4-11,0 2-20,0 0-1,1 0 0,-1 2-6,0 14 14,-2 8 10,0 6 48,-2 8-32,-16 8-8,-6 4-25,-1 3 0,-2 0-51,-2 8-25,7-12-68,4-14-37</inkml:trace>
  <inkml:trace contextRef="#ctx0" brushRef="#br0" timeOffset="88707">1177 1340 25,'0'0'108,"0"0"-50,0 0-4,0 0 17,0 0-49,0 0-8,0 0-12,0-2-2,0 0 0,6 2 0,10 0 10,9-2-9,6 0 8,9-2-3,6 0 2,12 0-7,7-2 25,9-2-26,3 0 20,6-2-20,-2 4 18,-2 2-18,-5 2 0,-3 2 1,-6 0 6,-3 0-7,-2 0 1,-6 0-1,-5-2 1,-7-2-1,-8 0 1,-5 0-1,-10 2-1,-5 0-32,-7 0-6,-5 2-73,-2 0-51</inkml:trace>
  <inkml:trace contextRef="#ctx0" brushRef="#br0" timeOffset="89629">1141 1360 29,'0'0'42,"0"0"-10,0 0-8,0 0-2,0 0 28,0 0-31,0 0 3,114-8-9,-83 6 18,7 0 5,2-2-20,9 2 21,5-2-36,5-2 20,6 2-12,6-2 7,0 2-15,1-2 7,-3 4-8,-4-2 8,-3 4 8,-6 0-16,-3 0 19,-2 0-10,-3 0 19,-4 0-28,1 0 8,-5 0-8,-1 0 1,-1 0 10,1 0-11,-6 0 1,-2 0 8,-2 0-9,0 0 1,-3 0-2,1 0-1,-2-2 2,-5 0 0,-3-2 0,-5 2-1,-3 0 9,-3 2-17,-1 0 16,-5 0-8,0 0 1,0 0 0,0 0-2,0 0 2,0 0-1,0 0-28,0 0-52,0 0-85,0 0-96</inkml:trace>
  <inkml:trace contextRef="#ctx0" brushRef="#br0" timeOffset="97685">1034 112 51,'0'0'85,"0"0"-39,0 0-14,0 0 14,0 0-14,0 0-12,0-4 14,0 4-2,0 0 19,0 0-33,0 0 27,0-2-33,0 2 5,0 0-17,0 0 1,0 0-1,0 0-8,0 0-12,0 6-1,0 6 20,0 0 2,0 4-3,0 0 4,0 1-3,-3 5 1,1 0 0,2 5-3,-2 3 6,0 0-6,0 3 7,0 1-14,2 2 9,0 0 1,0 4-9,0-2 9,0 2 0,0 0-1,0-2 0,0-2-28,0-2 5,0-2-2,0 0 25,0-2-10,0 0 10,0-2-8,0 0-7,0-1 7,0-1 6,0-1-4,0-2 14,0-2-14,0-2 16,0 2-11,0-3 2,0 1 0,-3-1 0,3 0 0,0-2-1,0 0 7,0-2-15,0 2 16,0 0-14,0 2 9,-4 2-2,2 0 16,-2 0-9,2 0-7,-2 0-13,2-4 13,0 0-3,0 0-3,2-2 10,0-2-5,0-2 1,0 0-1,0-2 0,0 0 1,0-4-1,0-2 2,0 0-10,0-2 18,0 2-11,0-2 4,0 2 2,0 0-4,0 0 1,0 2 0,0 0-1,0 0 0,0 0-8,2-2-104</inkml:trace>
  <inkml:trace contextRef="#ctx0" brushRef="#br0" timeOffset="99140">2565 64 67,'0'0'168,"0"0"-91,0 0-2,0 0 6,0 0-25,0 0-4,0 0-42,0 0 3,0 0-6,0 6-1,-3 8-5,-1 8-1,0 4 0,2 8 0,-3 7 0,3 10 6,-1 7-11,1 7 17,2 5-18,0 2 13,0 0-14,0-6 6,7-4 1,2-4 0,4-2 0,-1-2-6,-4 0 12,1-1-15,0-3 3,-2-4 5,-1-6-30,1-6 16,-1-6-3,2-8 5,-2-6 2,-1-2-17,-1-4 12,-2 0-57,0-4-45,-2-4-162</inkml:trace>
  <inkml:trace contextRef="#ctx0" brushRef="#br0" timeOffset="102316">1531 1554 170,'0'0'123,"0"0"-29,0 0-18,0 0-21,0 0-19,0 0-26,0 0 6,0-2-14,0 2 9,-5 11-2,-2 7-9,-1 7 6,-5 1-4,1 6-2,-3-1 1,1 4-2,1-4 1,1-1-8,2-2-12,3-6-5,3-4-38,0-4-15,-2-6-51,4-2-80</inkml:trace>
  <inkml:trace contextRef="#ctx0" brushRef="#br0" timeOffset="102737">1533 1574 13,'0'0'100,"0"0"-60,0 0-31,0 0 17,0 0-16,0 0 7,0 0-5,78-22 8,-60 22 7,-3 0-9,-1 0 15,-3 0-19,-2 6 12,-2-1-25,-5 2 28,-2 0-13,0 4 37,0 0 14,0 4-31,-16 3-17,-3 0-18,-4 0-2,1 0-3,-1-4 3,1-5-10,6 1 11,1-2-7,3-2 7,4-2 0,4 3-7,1-3 7,3 1-18,0 3 17,0 2-15,0 0 14,3 2-3,7 0 5,2 2 1,1 2-1,2-2 0,1 2 7,-1 0-12,1-2 12,-5-2-14,1 4-37,-3-2-54,-7-6-88</inkml:trace>
  <inkml:trace contextRef="#ctx0" brushRef="#br0" timeOffset="103472">1934 1835 16,'0'0'179,"0"0"-87,0 0-18,0 0 40,0 0-33,0 0-5,0 0-30,-13 10-8,-12 8-37,-6 8 9,-5 4-9,-4 4-1,-2 6 0,-3 2 0,1 2-1,1 0-2,8-4-26,8-8-34,7-8 22,6-8-2,6-8-15,6-4 5,2-4-14,0 0-16,0 0-100</inkml:trace>
  <inkml:trace contextRef="#ctx0" brushRef="#br0" timeOffset="103849">1918 1895 172,'0'0'166,"0"0"-111,0 0-12,0 0 13,0 0-30,0 0-16,0 0-8,0 36 44,-8-8 22,-6 4-41,-3 6-7,-6 4-8,0 0-12,-2 4 0,0-2-3,2-3-7,5-2-37,3-5-15,4-1-58,4-8-11,2-10-50</inkml:trace>
  <inkml:trace contextRef="#ctx0" brushRef="#br0" timeOffset="104170">1586 2211 97,'0'0'99,"0"0"-67,0 0 1,0 0 35,0 0-33,0 0 2,0 0-24,137 6 6,-108-2-13,2 0-6,0 0 6,7 2-6,-9 0-36,-9 0-150</inkml:trace>
  <inkml:trace contextRef="#ctx0" brushRef="#br0" timeOffset="104479">2155 2208 59,'0'0'94,"0"0"-69,0 0 25,0 0-7,0 0 4,0 0-27,0 0 40,0 0 27,-4 5-41,-10 8-16,-4 8-24,-4 2 17,-5 6-22,-2 0 18,-4 5-18,-1 1 6,1-2-6,2-1-1,4-8 7,6-6-7,11-6 1,3-8 0,7-4-2,0 0-12,0 0 2,0-4-53,15-14 31,6-3-20,6-6 21,-1-1 20,1 0-20,2 2 31,-3 3-11,-1 1 6,0 1 6,-5 3 4,-5 7 6,-3 0 9,-6 4 11,-1 4-2,-3 2 4,-2 1-11,2 0 15,-2 0-24,0 0-8,0 6 5,0 14 17,-4 4 20,-7 7-29,-5 4-17,0 0-13,1 0-1,2-4-51,1-3 9,3-6-19,5-8 36,4-6 3,0-6-11,0-2-36,0 0-4,11-4 53,7-12-2,1-2 4,4-4-3,4 0 35,0 0 0,0 3 0,-4 2 36,0 1 5,-5 6 3,-5 2 3,-1 4-11,-4 2-22,-1 0 9,-1 2-11,-1 0 8,-2 0-19,-1 0 10,-2 0 1,0 0 14,0 7 40,-2 8 24,-14 7-38,-2 4-42,-2 4 11,-2 8-21,-5 2 5,2 6-5,-1 4 0,1-2 0,3 2-5,-1-4-17,8-6-64,-1-2 63,5-10-107,7-15-128</inkml:trace>
  <inkml:trace contextRef="#ctx0" brushRef="#br0" timeOffset="107633">1050 3056 68,'0'0'104,"0"0"-67,0 0-3,0 0 19,0 0 12,0 0-41,0 0 5,0-9-29,0 8 12,0 1-11,0 0-2,0 0 0,2 0-6,9 0 7,2 0 0,5 0-1,2 0 8,7 0-13,2 0 16,7 0-7,5 0-3,7-3 7,3 2-5,4-3-2,3 1 0,2-1 8,5 2-21,-3 1 23,1 1-17,-1-3 14,-2 2-7,-2-2 0,-4 2-2,-2 1 2,-4 0 0,-3 0-6,-3 0 14,-2 0-18,-1 0 11,-6 0-1,0 0 0,1 0 0,-1 0 0,0 0 1,1 0-2,1 0 2,-4 0-9,-2 0 12,-4-4-11,-7 1 7,-3 2-1,-6 1-37,-7 0-28,-2 0-60,0 0-69</inkml:trace>
  <inkml:trace contextRef="#ctx0" brushRef="#br0" timeOffset="108390">1197 3113 110,'0'0'79,"0"0"-2,0 0 12,0 0 2,0 0-56,0 0-25,0 0-10,6-9 0,15 5-3,12-1 3,13 1 1,17 0 8,26-4 5,34 2-5,-5 0-3,-9 0-5,-13 5 21,-23-3-21,10 1 9,4-1-9,-7 2 30,-6 2-23,-7 0 1,-13 0-3,-6 0-5,-13 0 12,-12 0-11,-8 0-2,-6 0 8,-6 0-6,-3 0-2,0 0 11,0 0-2,0-1-9,2 1 0,4-8-71,3-1-105,-5 0-130</inkml:trace>
  <inkml:trace contextRef="#ctx0" brushRef="#br0" timeOffset="109696">1074 1422 5,'0'0'154,"0"0"-81,0 0-6,0 0-11,0 0 16,0 0-40,0 0 5,0 0-15,0 0 23,0 0-13,0 0-21,0 0-11,0 0 9,0 4-21,0 8 22,0 4-20,0 0 20,0 6-9,0 1 0,0 8 6,0 3 1,0 3-7,0 6 9,0 2-3,0 5-14,0 5 20,-2 0-19,-4 3 12,-4 4-3,4 0-3,-1 2-1,1-2 1,0-5 0,4 0-6,0-8 11,2-1-14,0 1 18,-2-5-18,2-3 9,-2-1 0,0-2 2,-3-2-2,-1 0 0,-2-4 3,0-2-10,1-4-13,1 0 19,1 0-5,0-3 5,1 2 1,2-3-1,0-3 1,2 2-2,-3-3-11,1 0 23,2-4-20,0-1 16,0-3-12,0-2 5,0 0 1,0 1 0,0-5 1,0 0-2,0-3-5,0-1-3,0 0 18,0 0-8,0 0-1,0 0 22,0 0-12,0 0-10,0 0-15,0-1-50,0-2 34,0-1-63,0 0-6,0 0-68</inkml:trace>
  <inkml:trace contextRef="#ctx0" brushRef="#br0" timeOffset="111821">2578 1402 52,'0'0'55,"0"0"-9,0 0 10,0 0 15,0 0-31,0 0 14,0 0-15,3-4 20,-3 4-14,0 0-1,0 0-16,0 0-28,2 0 0,0 0 3,4 0-10,1 0 13,-1 0-15,4 4 18,-4 0-8,-1 0-1,-1 0-6,0 0 6,2 0 0,-2 2-7,0 2 17,1 0-17,-1 2 17,2 2-17,0 2 7,-2 2-1,0 2 1,1 5 0,-1 2 8,0 3-7,1 2 24,2 0-24,-1-1 10,3 4-10,-2-4 8,2 0-8,-4-2-1,1-1 0,-4 0 1,0 2-5,0 4 5,-2 0-2,0 4-18,0 0 18,0 0-20,0-2 6,0-2 3,0-2 7,0-2 4,0 0 2,0-4-9,3 2 16,-1 2-14,0 2 14,0 0-10,3 2 2,0 1-1,-1 1 1,2 0-1,1 0 0,-3 0 2,4 0-11,-4-2 0,0-4 10,1 0-28,-3-6 15,0-2-10,0-4-6,-2-2 16,2 0-4,-2-2 3,0 4-8,0 0 22,0 2-22,0 2 22,0 0-10,0-2 9,0 0 1,0 0 0,0 0-8,0-3 16,0-1-12,0-2 10,0 1-4,0-4 0,0 0 3,0-1-5,0-4 1,0 2-3,0-2 4,0-3-4,0 2 4,0-3-1,0 0 6,0 0-6,2 0-1,-2 0 0,0 0-1,0 0-3,0 0-2,0 0 12,0 0-13,0 0 10,0 0-13,0 0 10,0 0 0,0 0-16,0 0 1,0 0 15,0 0 0,0 0 3,0 0-3,-2-3 38,-2 3-37,-3-1 23,-1 1 2,-4 0-11,-5 0-15,-1 0-13,-4 0 12,-1 0-17,1 0 17,2 1-19,0 3 14,4 0-7,3 0 11,-1-2-17,1 1-72,5-3-95</inkml:trace>
  <inkml:trace contextRef="#ctx0" brushRef="#br0" timeOffset="115230">1079 3169 33,'0'0'38,"0"0"2,0 0 40,0 0-8,0 0 11,0 0-5,0 0 0,-32-34-11,30 32 2,0 2-24,2-2 7,0 2-15,0 0-12,0 0 5,0-2-21,0 2 4,0-2-13,0 2-8,4 0-31,15 0 38,4 0 2,11 0-1,7 0 0,5 0 1,5 0-2,5 0 14,7 0-24,6 0 11,11 0 0,6 0 1,8 0 0,2 0-1,0-5-13,-4-4 12,-1 1-35,-5-2 17,-1 1-7,-2-4 23,-8 4-3,-5-2 6,-13 5 0,-8 2 0,-13 0-2,-9 4-8,-11 0-4,-8 0-32,-3 0 20,-5 0-36,0 0 33,-9 0-17,-11 4-63,-5 0-176</inkml:trace>
  <inkml:trace contextRef="#ctx0" brushRef="#br0" timeOffset="115839">1378 3056 29,'0'0'196,"0"0"-134,0 0 2,0 0 19,0 0-39,0 0-44,0 0-16,4-9 16,21 8 0,10-3 23,13-3-14,19 1 8,30-2-3,1-1-1,4 0 8,3 0-20,-21 5 29,10-2-30,-9 3 21,-9 3-21,-7 0 27,-13 0-27,-10 0 0,-13 0-1,-10 0-8,-8 7-15,-8-1-69,-5-2-73</inkml:trace>
  <inkml:trace contextRef="#ctx0" brushRef="#br0" timeOffset="117317">1145 1372 28,'0'0'20,"0"0"6,0 0-15,0 0 21,114 0-20,-83 0-1,5-2 4,2 2 3,1-2 14,2 0-12,3 0 8,4-2-11,0 0 5,4 0-11,3-2 21,4-2-13,1 0 28,0-2-15,0 2-2,-3-2 1,3 2-16,-4 0 6,0 2-21,-2 2 16,-6 2-15,-3 2-2,-3 0 2,-2 0-1,-1 0 1,-6 0-1,1 0 0,-5 0 7,-5 0-11,-4 0 10,-4 0-9,-3 0 10,-2 0-8,-2 0 1,0 0 0,-1 0-1,0 0 2,-4 0-2,0 0 2,1 0-2,1 0 4,2 0-10,2 0 4,1 0 3,1 0 0,1 0-4,-2 0 3,-2 0 1,0 0-9,-3 0 8,-3 0-1,1 0-8,-2 0 10,3 0-10,2 0-4,-3 0 1,3 0-20,-3 0-32,-2 0-15,-2 0-87</inkml:trace>
  <inkml:trace contextRef="#ctx0" brushRef="#br0" timeOffset="120847">1507 3305 38,'0'0'154,"0"0"-39,0 0-34,0 0 33,0 0-13,0 0-29,0 0-4,0-12-19,0 12 13,0 0-40,0 0 20,-3 0-25,-3 0-15,-6 12-2,-1 6-15,-7 8 14,-3 4-19,2 0 12,0 0-54,5-4 10,3-4-10,2-7 33,2-4-4,0-1-22,7-6-33,2-2-72,0-2-104</inkml:trace>
  <inkml:trace contextRef="#ctx0" brushRef="#br0" timeOffset="121185">1467 3303 10,'0'0'104,"0"0"-27,0 0-23,0 0 23,0 0-53,0 0 0,0 0-23,64-44 4,-49 42-5,-1 2 0,-3 0 1,0 0-1,-2 8 14,0 4 15,-2 0 20,-3 0-27,-2 0 22,-2 2-18,0-2 16,0 2-17,-17 2-14,-4 0 0,-3 2-10,-1-4-2,3 0 0,2-6-2,3-2-18,-1-4 20,5-2-17,1 0 2,3 0-4,5 0-59,4-4-8,0 0-57,0-2-12</inkml:trace>
  <inkml:trace contextRef="#ctx0" brushRef="#br0" timeOffset="121756">1721 3497 61,'0'0'111,"0"0"-45,0 0 1,0 0-18,0 0-6,0 0-17,0 0-25,-127 10 8,106 3-8,3 4-2,5-1 3,4 2-9,2-3 7,5-1 0,2 1-7,0-5-3,0-5 3,9 1-8,2-2 9,0-4-28,3 0 21,-1 0-7,1 0 20,-3 0-7,-5 0-9,-2 0-1,-4 0 0,0 0 16,0 0-16,-13 0 9,-7 3 8,-4 9 10,-3 2-8,-2 5 10,3 3 5,1 3 9,8-2-12,0-1-13,11-4 5,4-2-4,2-4 2,0-2 3,6-2-5,9-4-2,4-4 12,14 0-12,-6 0-35,-2-4-74</inkml:trace>
  <inkml:trace contextRef="#ctx0" brushRef="#br0" timeOffset="122303">1785 3615 143,'0'0'104,"0"0"-39,0 0-6,0 0-42,0 0-16,0 0 9,0 0-10,-118 134 7,91-99 0,0 3-2,0-2 2,6 0-14,2 2 5,6-10-103,4-8-47</inkml:trace>
  <inkml:trace contextRef="#ctx0" brushRef="#br0" timeOffset="122564">1731 3669 48,'0'0'55,"0"0"-16,0 0-13,0 0 11,0 0-5,0 0-3,0 0-18,108 9 22,-108 8 22,0 1 10,-2 4-20,-19-1-32,-4 3 8,-4 2-19,0 2-1,-2-4 8,4 2-11,4-4 2,4-4 0,9-2-1,2-4 0,6-2-5,2-2 0,0-2 5,0 0-18,4-2 9,10 0-22,11-4-21,-6 0-48,2 0-20</inkml:trace>
  <inkml:trace contextRef="#ctx0" brushRef="#br0" timeOffset="122942">1901 3796 157,'0'0'165,"0"0"-102,0 0 8,0 0 17,0 0-10,0 0-77,0 0 12,0-2-12,-12 19 0,-3 5 5,-3 5-4,-5 3 3,2 4 5,0-2-20,6-2-17,1-4-18,4-4-31,5-6-9,3-8-100</inkml:trace>
  <inkml:trace contextRef="#ctx0" brushRef="#br0" timeOffset="123263">2095 3880 64,'0'0'154,"0"0"-34,0 0-42,0 0-8,0 0-35,0 0-13,0 0-12,-25-6-9,12 6-1,-3 0 1,1 0-8,1 0 13,1 0-14,-1 0 5,3 2 2,-2 8-16,-1 0 10,4 6 7,-4 0 0,1 4-9,-1 0 16,5-2-14,1 2 14,-1 0-8,1 0 2,2-2-1,2 2 0,-3-4 0,3 0-1,-4-4 2,4 0-2,-2-2 2,1-2-4,-1 2 3,-1-2-1,-2 0-88,0-2-80,3-2-85</inkml:trace>
  <inkml:trace contextRef="#ctx0" brushRef="#br0" timeOffset="123699">1854 4064 104,'0'0'163,"0"0"-118,0 0-45,0 0 18,0 0-11,0 0 9,0 0-16,78-4 8,-58 4-8,-2 0 0,-1 8 0,4 0 2,-1 2-4,5 2-45,-6-4-17,-3-2-158</inkml:trace>
  <inkml:trace contextRef="#ctx0" brushRef="#br0" timeOffset="123933">2238 4026 97,'0'0'163,"0"0"-62,0 0-16,0 0 13,0 0-34,0 0-7,0 0-29,-32-34 6,19 34-26,-5 0-8,-2 0-11,-1 6-20,2 8 22,-1 2-18,4 4 12,5 0-30,2 0 30,5-4-11,2-2 8,2-4 17,0-2-15,0-2 14,4-2-1,7 0-8,-3-2 5,4 0-7,-3-2-23,-1 0 21,0 0-2,-6 0-3,-2 0-6,0 4 6,0 4 4,-12 6 4,-10 6 5,-4 7 10,-3 8-13,0 4 14,-2 3-4,6-4 1,7-10 0,9-6-2,5-8 2,4-6-2,0-4 2,0 0 0,8-4 0,6 0-2,8 0 1,-2 0-22,-1 0-74</inkml:trace>
  <inkml:trace contextRef="#ctx0" brushRef="#br0" timeOffset="124464">2313 4249 324,'0'0'94,"0"0"-35,0 0 16,0 0 21,0 0-70,0 0-5,0 0-4,-13 11-13,-7 7-4,-7 10-5,-2 6 3,-5 6-5,3 5 7,0 3-32,2 0-3,4-2-5,6-8-26,7-10-28,10-8-19,2-10-27,0-10-42</inkml:trace>
  <inkml:trace contextRef="#ctx0" brushRef="#br0" timeOffset="124728">2228 4278 111,'0'0'64,"0"0"-7,0 0 8,0 0-1,0 0-17,0 0-9,0 0-13,114-43-24,-103 46 14,1 8-9,-6 2 32,-4 0-8,-2 1 52,0 4-43,-6 3-13,-19 2-9,-4 2-11,-2 2 0,-3 1 1,1 2-14,6 0-13,5 0 2,4 0-18,9-6 10,4-4-11,5-4 4,0-4 8,5-4 8,11-2 10,-1-2-21,12-2-11,-2-2-57,-5 0-36</inkml:trace>
  <inkml:trace contextRef="#ctx0" brushRef="#br0" timeOffset="125132">2471 4332 183,'0'0'81,"0"0"-48,0 0 41,0 0 15,0 0-74,0 0-1,0 0-14,-11 40 34,-5-9-28,-3 8 13,-4 2-19,-2 1 6,3 0-4,5-6-2,1-2 0,3-8-33,4-4-16,4-8-75,3-8-97</inkml:trace>
  <inkml:trace contextRef="#ctx0" brushRef="#br0" timeOffset="125509">2637 4489 5,'0'0'92,"0"0"-32,0 0 4,0 0-34,0 0-6,0 0-23,-123 60-1,96-36 7,0 4-14,2 4 8,3-2-1,5 2 0,1-2-1,7-2 1,5-4-8,4-4 8,0-4-16,4-6-31,9-2-47</inkml:trace>
  <inkml:trace contextRef="#ctx0" brushRef="#br0" timeOffset="125796">2707 4647 157,'0'0'145,"0"0"-73,0 0-33,0 0 13,0 0-34,0 0-18,0 0 0,-95 52 0,74-24-7,1 0 8,5-2-2,4-2 2,4-6-2,2-6 1,5-4-9,0-4 0,0-4-8,7 0 7,7 0-41,1 0 50,3-14-1,2-4-8,-2-2 3,0 0-13,-5-2-2,-1 0-4,-6 2-3,-4 2-24,-2 0 14,0 2-22,0 4 21,0 4-30</inkml:trace>
  <inkml:trace contextRef="#ctx0" brushRef="#br0" timeOffset="126223">2892 4639 168,'0'0'161,"0"0"-115,0 0 15,0 0-16,0 0 1,0 0-39,0 0 12,0-2 7,-8 2-15,-4 0-11,-1 4-22,-1 4 22,3 6-19,3 0 11,0 2-28,6-2 24,2 2-12,0-4 6,0 2 17,0-2-2,0 2-4,2 2 14,0 0-13,-2 2 13,0 0 6,0 0 10,-6 1 9,-9-1-2,-6-1-21,-10 2-9,7-2-11,2-8-170</inkml:trace>
  <inkml:trace contextRef="#ctx0" brushRef="#br0" timeOffset="234288">1156 4469 49,'0'0'55,"0"0"-25,0 0 25,0 0 45,0 0-35,0 0-6,0-6-16,0 6 18,0 0-12,0 0-2,0 0-18,0 0-27,0 0 6,0 0 4,0 0-19,0 0 14,0 0 5,0 0-12,0 0-8,0 0 8,0 0-7,0 4 6,0 2 2,0 2-14,0 2 25,0 2-19,0 2 14,0 4-6,-2 0-1,2 2 0,0 2-1,0-2 2,0 4-9,0 0 18,0 4-11,0 2 2,0 2 18,0 2-19,0 0 0,0 2 0,-2 0 0,-3 0 2,3-1 5,-2 0-10,2-2 9,2 0-12,-2 0 12,-3 3-12,3 2 6,0 0 0,-1-4-1,3-2 2,0-6-8,0-2 14,0-2-19,5-2 14,-3 0-4,1 0 4,-3 2-3,0 2 1,0-2 0,0 0-2,0-2 4,0 0-9,0 0 14,0 0-17,0-2 17,2 2-14,0-5 7,0-1-1,0-3 1,0-1-13,0-5 11,-2 2 2,0-1-13,0-1 26,0-1-21,0 0 15,0 0-8,0 1 1,0-1 0,0 0-1,0 0 2,0-1-4,0 1 7,0 0-17,0-1 21,0-3-14,0 0 7,0 1-1,0-1 0,0 0 1,0 0-7,0 0 14,0 0-20,0 0-8,5 0-52,-1-12-32,-1 1-108</inkml:trace>
  <inkml:trace contextRef="#ctx0" brushRef="#br0" timeOffset="237313">2799 4372 142,'0'0'125,"0"0"-50,0 0-11,0 0 2,0 0-8,0 0-40,0 0 4,0-13-10,0 13 28,0 0-24,0 0 1,0 0-16,0 0-1,0 0 0,0 0 7,0 0-17,-2 0 17,2 0-16,0 0 9,-2 10-1,-1 8 1,3 6 0,0 8 6,0 6-5,0 6 6,0 8-6,0 6 15,0 4-14,0 4 8,0 4-3,0-1-4,0 3-3,0 2 1,0-2-1,0-2 1,0-2-2,0-6 2,0-8-2,0-8 3,0-8-3,0-6 2,5-4-1,-1-3 0,-2-3 0,0-5 0,0-3 1,1-5-2,-3-2 2,2-3-7,-2 0-2,0-2 8,0-1-11,0-1 2,0 0 7,0 0-4,0 0 5,0 0-12,0-5-62,0-5 30,0 0 44,2-6-86,2 3-8,-2 2-87</inkml:trace>
  <inkml:trace contextRef="#ctx0" brushRef="#br0" timeOffset="238635">1553 5130 9,'0'0'32,"0"0"4,0 0-3,0 0 12,0 0-8,0 0 9,0 0 3,12-10 15,-12 10-12,0 0-15,0 0 8,0 0-12,0 0 26,0 0-31,0 0 29,0 0-28,-5 0-1,-6 0-28,-9 7-5,-2 0-13,-3 3 4,-2 2 13,-2 0-17,0 2-1,2-2-3,1 0 20,6-2-14,4-4 7,7-2-10,3-2 8,6-2 10,0 0-51,0 0 3,0 0-6,13 0 20,5-6 17,4-2 18,4 0-8,1-2 8,0 2 0,0 0 1,0-2-3,-5 2 8,-2 2-6,-4-1 2,-8 2 21,-3 1 6,-3 2 28,-2 2-3,0 0 3,0 0 20,0 0-14,-2 0-19,-9 0-44,-3 0 9,-3 0-9,-4 0 0,0 2-8,-6 8 8,2 0 0,-2 4-12,5-2 11,2-2-34,6 0 5,6-4-14,3-4 43,3 0-15,2-2-3,0 0-39,0 0-8,0 0 28,11 0 12,5 0 0,4 0-13,2-6 38,1-4-6,-2 2 7,2-2 0,-3 0 19,-3 2-3,-5 2 0,-3 4 21,-7 0-15,-2 2 28,0 0 17,0 0 29,-13 0-62,-7 0-18,-7 6-16,-2 4-1,0 2 0,-2 0-1,2 2-6,0-2 7,7-2-6,2 0-28,7-4 22,5 0-10,2-4 23,4-2-14,2 2-12,-3 0-5,3 0-21,-2 0 16,0 2-1,2-2-8,0-2 15,0 0 29,0 0-15,0 0 16,0 0 0,0 0 0,0 0 16,0 0-4,0 0 14,4 0-19,5 0 15,3 0-21,5-2 18,8 0-18,2 0 12,4 0 7,4 2-14,-1 0 14,-1 0-20,-2 2 9,-4 6-2,-7 0-2,-4 0-5,-8 0 0,-3-4 23,-5 0-14,0 0 5,0-2-5,0-2 33,0 0-19,0 0 20,0 0-7,0 0 15,0 0-15,0-2-22,-2-8 22,-7-4-30,2-4 4,1-2-1,-3-2-5,2 0 2,0-2-12,1 4 5,-1 0-1,3 4-16,-1 2-10,2 6 27,1 2-5,2 4-1,0 2-21,0 0 1,0 0-29,0 0-2,0 0-36,2 0 36,8 10-43,-3 0-101</inkml:trace>
  <inkml:trace contextRef="#ctx0" brushRef="#br0" timeOffset="240040">1538 5254 36,'0'0'136,"0"0"-84,0 0-10,0 0 14,0 0-17,0 0-21,0 0-17,2 0 0,4-2 7,3 2-5,3 0 4,5-2 19,6 2-16,3-2 0,8 2 5,3-2-6,6 2 9,4 0-16,2 0 35,2 0-19,0-2 12,-1 2-19,-4 0 20,-6-2-30,-2 2 8,-9 0-8,-2 0-1,-7 0 0,-2 0 10,-1 0-20,-3 0 18,1 0-15,1 0 8,-1 0-1,1 0 0,0 0 1,0 0-2,-3 0 4,-2 0-12,-2 0 17,0 0-17,-3 0 16,-1 0-13,2 2 6,1-2 0,1 0-1,-1 2 1,0-2-7,-1 2 17,-3-2-21,0 2 12,4-2-11,-4 2 9,0 0-1,1 0-15,-1 0 5,0 0 11,-2 0-22,-2-2 15,0 2-10,0-2 18,0 0 8,0 0 22,0 0-17,-4 0 13,-11 0-25,-3 0-1,-3 0 0,0-6 12,-2-2-25,3 0 27,3-4-22,1 2 16,5-2-8,2 0 0,5 2 0,-1 0-7,0 2 14,3 2 2,0 2-2,2 0 25,-2 0-31,2 3 13,0 1-13,0-3 1,0 3-2,0 0 0,0 0-1,0 0-4,0-2-2,0 2 13,0 0-13,0 0-2,0 0 8,0 0-14,6 0 15,8 0-1,1 0 2,6 6-10,1 0 21,2 0-21,1 2 16,1 0-13,-1-2 6,0 0 0,-4-2 6,0 2-5,-6-4-2,-1 2 2,-3-2-11,-2 0 22,-2 0-12,-3 0 1,3-2-2,-3 0 1,0 2 0,-2-2 0,4 0 1,-2 0-7,-2 0 16,2 0-17,-1 0 14,-1 2-9,0-2 3,-2 0-1,0 0 0,0 0 0,0 0 1,0 0 0,0 2 35,0-2-29,0 0 7,0 2-13,0-2 11,0 0-12,0 0 19,0 0 11,-9 2-10,-7-2-14,-3 0 3,-6 2-18,-4 0 18,-2 0-18,-2 4 10,-1 0-2,1 4-4,4 0-4,6 0 9,6 0-25,3 0 18,8 0-36,1 0 14,3-2-17,2-2 20,0-2-15,0-2-1,0 0 18,0-2 13,7 0 10,6 0 2,7 0-1,5 0 6,2-8 0,4-4-5,2 2-1,-2-2 1,-2 2-1,-2 0 1,-3 2-1,-6 0 13,-5 2-13,-1 0 28,-8 2-13,-2 2 33,0 0-12,-2 2 10,0 0-4,0 0-3,0 0 12,0 0-8,0 0-4,0 0-37,-6 0 14,-12 6-16,-7 4-7,-4 0-9,-4 2 10,1 0-7,1-2-17,4 0 17,8-4-17,3-2 23,7-2-28,5-2 28,2 0-15,2 0-10,0 0-8,0-6 1,15-8 27,5-2 8,3 0-5,4 0 18,-1 0-16,-2 2 7,1 0 0,-5 4-11,-2 2 9,-4 2 1,-6 4-7,-6 2 7,-2 0 2,0 0 12,0 0-13,-2 2 15,-16 8 13,-4 4-7,-7 2-21,3 0 1,1-2-2,8-4 1,3-6-7,7 0 14,5-4-17,2 0-29,0 0-22,9-12-77,1 2-132</inkml:trace>
  <inkml:trace contextRef="#ctx0" brushRef="#br0" timeOffset="246067">2226 5476 134,'0'0'202,"0"0"-148,0 0-31,0 0 73,0 0-3,0 0-15,0 0-31,0 0 31,0 0-24,0 0 5,-13 0-39,-5 14-11,-9 4-9,-4 4 1,-7 8-2,-4 4 2,-5 2-9,0 1 5,5-3-7,6-6-35,9-6 0,10-8-3,9-6-4,8-8-24,0 0-96,10 0-41</inkml:trace>
  <inkml:trace contextRef="#ctx0" brushRef="#br0" timeOffset="246444">1961 5452 375,'0'0'114,"0"0"-72,0 0-24,0 0 17,0 0-8,0 0 40,0 0 1,67 78-35,-42-43 16,1 1-39,3 3 12,2-4-22,-2 1 1,2 7-1,-8-12-97,-11-5-102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2T16:39:48.66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25,'0'0'65,"0"0"11,0 0-38,0 0-15,0 0-23,0 0 6,0 0-6,118 54-12,-108-52-112</inkml:trace>
  <inkml:trace contextRef="#ctx0" brushRef="#br0" timeOffset="667">201 48 32,'0'0'59,"0"0"-29,0 0 8,0 0 7,0 0-35,0 0 4,0 0-14,83-15-16,-73 8-135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5938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995738" y="0"/>
            <a:ext cx="3055937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F90AFE-8000-4F18-8F3E-B5F92CEE9266}" type="datetimeFigureOut">
              <a:rPr lang="es-MX" smtClean="0"/>
              <a:pPr/>
              <a:t>14/08/2024</a:t>
            </a:fld>
            <a:endParaRPr lang="es-MX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704850" y="4421188"/>
            <a:ext cx="5643563" cy="418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842375"/>
            <a:ext cx="3055938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995738" y="8842375"/>
            <a:ext cx="3055937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6D1EB3-1242-47A2-8411-4CD064F8D7B0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83461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14/08/2024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14/08/2024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14/08/2024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14/08/2024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14/08/2024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14/08/2024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14/08/2024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14/08/2024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14/08/2024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14/08/2024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14/08/2024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8FD35A-4542-454B-8813-782F8A7089C0}" type="datetimeFigureOut">
              <a:rPr lang="es-ES" smtClean="0"/>
              <a:pPr/>
              <a:t>14/08/2024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16.emf"/><Relationship Id="rId26" Type="http://schemas.openxmlformats.org/officeDocument/2006/relationships/image" Target="../media/image20.emf"/><Relationship Id="rId39" Type="http://schemas.openxmlformats.org/officeDocument/2006/relationships/customXml" Target="../ink/ink18.xml"/><Relationship Id="rId21" Type="http://schemas.openxmlformats.org/officeDocument/2006/relationships/customXml" Target="../ink/ink9.xml"/><Relationship Id="rId34" Type="http://schemas.openxmlformats.org/officeDocument/2006/relationships/image" Target="../media/image24.emf"/><Relationship Id="rId42" Type="http://schemas.openxmlformats.org/officeDocument/2006/relationships/image" Target="../media/image28.emf"/><Relationship Id="rId47" Type="http://schemas.openxmlformats.org/officeDocument/2006/relationships/customXml" Target="../ink/ink22.xml"/><Relationship Id="rId50" Type="http://schemas.openxmlformats.org/officeDocument/2006/relationships/image" Target="../media/image32.emf"/><Relationship Id="rId55" Type="http://schemas.openxmlformats.org/officeDocument/2006/relationships/customXml" Target="../ink/ink26.xml"/><Relationship Id="rId63" Type="http://schemas.openxmlformats.org/officeDocument/2006/relationships/customXml" Target="../ink/ink30.xml"/><Relationship Id="rId68" Type="http://schemas.openxmlformats.org/officeDocument/2006/relationships/image" Target="../media/image41.emf"/><Relationship Id="rId76" Type="http://schemas.openxmlformats.org/officeDocument/2006/relationships/image" Target="../media/image45.emf"/><Relationship Id="rId84" Type="http://schemas.openxmlformats.org/officeDocument/2006/relationships/image" Target="../media/image49.emf"/><Relationship Id="rId89" Type="http://schemas.openxmlformats.org/officeDocument/2006/relationships/customXml" Target="../ink/ink43.xml"/><Relationship Id="rId7" Type="http://schemas.openxmlformats.org/officeDocument/2006/relationships/customXml" Target="../ink/ink2.xml"/><Relationship Id="rId71" Type="http://schemas.openxmlformats.org/officeDocument/2006/relationships/customXml" Target="../ink/ink34.xml"/><Relationship Id="rId92" Type="http://schemas.openxmlformats.org/officeDocument/2006/relationships/image" Target="../media/image53.emf"/><Relationship Id="rId2" Type="http://schemas.openxmlformats.org/officeDocument/2006/relationships/image" Target="../media/image6.png"/><Relationship Id="rId16" Type="http://schemas.openxmlformats.org/officeDocument/2006/relationships/image" Target="../media/image15.emf"/><Relationship Id="rId29" Type="http://schemas.openxmlformats.org/officeDocument/2006/relationships/customXml" Target="../ink/ink13.xml"/><Relationship Id="rId11" Type="http://schemas.openxmlformats.org/officeDocument/2006/relationships/customXml" Target="../ink/ink4.xml"/><Relationship Id="rId24" Type="http://schemas.openxmlformats.org/officeDocument/2006/relationships/image" Target="../media/image19.emf"/><Relationship Id="rId32" Type="http://schemas.openxmlformats.org/officeDocument/2006/relationships/image" Target="../media/image23.emf"/><Relationship Id="rId37" Type="http://schemas.openxmlformats.org/officeDocument/2006/relationships/customXml" Target="../ink/ink17.xml"/><Relationship Id="rId40" Type="http://schemas.openxmlformats.org/officeDocument/2006/relationships/image" Target="../media/image27.emf"/><Relationship Id="rId45" Type="http://schemas.openxmlformats.org/officeDocument/2006/relationships/customXml" Target="../ink/ink21.xml"/><Relationship Id="rId53" Type="http://schemas.openxmlformats.org/officeDocument/2006/relationships/customXml" Target="../ink/ink25.xml"/><Relationship Id="rId58" Type="http://schemas.openxmlformats.org/officeDocument/2006/relationships/image" Target="../media/image36.emf"/><Relationship Id="rId66" Type="http://schemas.openxmlformats.org/officeDocument/2006/relationships/image" Target="../media/image40.emf"/><Relationship Id="rId74" Type="http://schemas.openxmlformats.org/officeDocument/2006/relationships/image" Target="../media/image44.emf"/><Relationship Id="rId79" Type="http://schemas.openxmlformats.org/officeDocument/2006/relationships/customXml" Target="../ink/ink38.xml"/><Relationship Id="rId87" Type="http://schemas.openxmlformats.org/officeDocument/2006/relationships/customXml" Target="../ink/ink42.xml"/><Relationship Id="rId5" Type="http://schemas.openxmlformats.org/officeDocument/2006/relationships/customXml" Target="../ink/ink1.xml"/><Relationship Id="rId61" Type="http://schemas.openxmlformats.org/officeDocument/2006/relationships/customXml" Target="../ink/ink29.xml"/><Relationship Id="rId82" Type="http://schemas.openxmlformats.org/officeDocument/2006/relationships/image" Target="../media/image48.emf"/><Relationship Id="rId90" Type="http://schemas.openxmlformats.org/officeDocument/2006/relationships/image" Target="../media/image52.emf"/><Relationship Id="rId95" Type="http://schemas.openxmlformats.org/officeDocument/2006/relationships/customXml" Target="../ink/ink46.xml"/><Relationship Id="rId19" Type="http://schemas.openxmlformats.org/officeDocument/2006/relationships/customXml" Target="../ink/ink8.xml"/><Relationship Id="rId14" Type="http://schemas.openxmlformats.org/officeDocument/2006/relationships/image" Target="../media/image14.emf"/><Relationship Id="rId22" Type="http://schemas.openxmlformats.org/officeDocument/2006/relationships/image" Target="../media/image18.emf"/><Relationship Id="rId27" Type="http://schemas.openxmlformats.org/officeDocument/2006/relationships/customXml" Target="../ink/ink12.xml"/><Relationship Id="rId30" Type="http://schemas.openxmlformats.org/officeDocument/2006/relationships/image" Target="../media/image22.emf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48" Type="http://schemas.openxmlformats.org/officeDocument/2006/relationships/image" Target="../media/image31.emf"/><Relationship Id="rId56" Type="http://schemas.openxmlformats.org/officeDocument/2006/relationships/image" Target="../media/image35.emf"/><Relationship Id="rId64" Type="http://schemas.openxmlformats.org/officeDocument/2006/relationships/image" Target="../media/image39.emf"/><Relationship Id="rId69" Type="http://schemas.openxmlformats.org/officeDocument/2006/relationships/customXml" Target="../ink/ink33.xml"/><Relationship Id="rId77" Type="http://schemas.openxmlformats.org/officeDocument/2006/relationships/customXml" Target="../ink/ink37.xml"/><Relationship Id="rId8" Type="http://schemas.openxmlformats.org/officeDocument/2006/relationships/image" Target="../media/image11.emf"/><Relationship Id="rId51" Type="http://schemas.openxmlformats.org/officeDocument/2006/relationships/customXml" Target="../ink/ink24.xml"/><Relationship Id="rId72" Type="http://schemas.openxmlformats.org/officeDocument/2006/relationships/image" Target="../media/image43.emf"/><Relationship Id="rId80" Type="http://schemas.openxmlformats.org/officeDocument/2006/relationships/image" Target="../media/image47.emf"/><Relationship Id="rId85" Type="http://schemas.openxmlformats.org/officeDocument/2006/relationships/customXml" Target="../ink/ink41.xml"/><Relationship Id="rId93" Type="http://schemas.openxmlformats.org/officeDocument/2006/relationships/customXml" Target="../ink/ink45.xml"/><Relationship Id="rId3" Type="http://schemas.openxmlformats.org/officeDocument/2006/relationships/image" Target="../media/image8.png"/><Relationship Id="rId12" Type="http://schemas.openxmlformats.org/officeDocument/2006/relationships/image" Target="../media/image13.emf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26.emf"/><Relationship Id="rId46" Type="http://schemas.openxmlformats.org/officeDocument/2006/relationships/image" Target="../media/image30.emf"/><Relationship Id="rId59" Type="http://schemas.openxmlformats.org/officeDocument/2006/relationships/customXml" Target="../ink/ink28.xml"/><Relationship Id="rId67" Type="http://schemas.openxmlformats.org/officeDocument/2006/relationships/customXml" Target="../ink/ink32.xml"/><Relationship Id="rId20" Type="http://schemas.openxmlformats.org/officeDocument/2006/relationships/image" Target="../media/image17.emf"/><Relationship Id="rId41" Type="http://schemas.openxmlformats.org/officeDocument/2006/relationships/customXml" Target="../ink/ink19.xml"/><Relationship Id="rId54" Type="http://schemas.openxmlformats.org/officeDocument/2006/relationships/image" Target="../media/image34.emf"/><Relationship Id="rId62" Type="http://schemas.openxmlformats.org/officeDocument/2006/relationships/image" Target="../media/image38.emf"/><Relationship Id="rId70" Type="http://schemas.openxmlformats.org/officeDocument/2006/relationships/image" Target="../media/image42.emf"/><Relationship Id="rId75" Type="http://schemas.openxmlformats.org/officeDocument/2006/relationships/customXml" Target="../ink/ink36.xml"/><Relationship Id="rId83" Type="http://schemas.openxmlformats.org/officeDocument/2006/relationships/customXml" Target="../ink/ink40.xml"/><Relationship Id="rId88" Type="http://schemas.openxmlformats.org/officeDocument/2006/relationships/image" Target="../media/image51.emf"/><Relationship Id="rId91" Type="http://schemas.openxmlformats.org/officeDocument/2006/relationships/customXml" Target="../ink/ink44.xml"/><Relationship Id="rId96" Type="http://schemas.openxmlformats.org/officeDocument/2006/relationships/image" Target="../media/image5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emf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21.emf"/><Relationship Id="rId36" Type="http://schemas.openxmlformats.org/officeDocument/2006/relationships/image" Target="../media/image25.emf"/><Relationship Id="rId49" Type="http://schemas.openxmlformats.org/officeDocument/2006/relationships/customXml" Target="../ink/ink23.xml"/><Relationship Id="rId57" Type="http://schemas.openxmlformats.org/officeDocument/2006/relationships/customXml" Target="../ink/ink27.xml"/><Relationship Id="rId10" Type="http://schemas.openxmlformats.org/officeDocument/2006/relationships/image" Target="../media/image12.emf"/><Relationship Id="rId31" Type="http://schemas.openxmlformats.org/officeDocument/2006/relationships/customXml" Target="../ink/ink14.xml"/><Relationship Id="rId44" Type="http://schemas.openxmlformats.org/officeDocument/2006/relationships/image" Target="../media/image29.emf"/><Relationship Id="rId52" Type="http://schemas.openxmlformats.org/officeDocument/2006/relationships/image" Target="../media/image33.emf"/><Relationship Id="rId60" Type="http://schemas.openxmlformats.org/officeDocument/2006/relationships/image" Target="../media/image37.emf"/><Relationship Id="rId65" Type="http://schemas.openxmlformats.org/officeDocument/2006/relationships/customXml" Target="../ink/ink31.xml"/><Relationship Id="rId73" Type="http://schemas.openxmlformats.org/officeDocument/2006/relationships/customXml" Target="../ink/ink35.xml"/><Relationship Id="rId78" Type="http://schemas.openxmlformats.org/officeDocument/2006/relationships/image" Target="../media/image46.emf"/><Relationship Id="rId81" Type="http://schemas.openxmlformats.org/officeDocument/2006/relationships/customXml" Target="../ink/ink39.xml"/><Relationship Id="rId86" Type="http://schemas.openxmlformats.org/officeDocument/2006/relationships/image" Target="../media/image50.emf"/><Relationship Id="rId94" Type="http://schemas.openxmlformats.org/officeDocument/2006/relationships/image" Target="../media/image54.emf"/><Relationship Id="rId4" Type="http://schemas.openxmlformats.org/officeDocument/2006/relationships/image" Target="../media/image9.png"/><Relationship Id="rId9" Type="http://schemas.openxmlformats.org/officeDocument/2006/relationships/customXml" Target="../ink/ink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571472" y="142852"/>
            <a:ext cx="6357982" cy="1143008"/>
          </a:xfrm>
        </p:spPr>
        <p:txBody>
          <a:bodyPr>
            <a:noAutofit/>
          </a:bodyPr>
          <a:lstStyle/>
          <a:p>
            <a:r>
              <a:rPr lang="es-ES" sz="2800" b="1" dirty="0" smtClean="0">
                <a:latin typeface="Arial" charset="0"/>
                <a:cs typeface="Arial" charset="0"/>
              </a:rPr>
              <a:t/>
            </a:r>
            <a:br>
              <a:rPr lang="es-ES" sz="2800" b="1" dirty="0" smtClean="0">
                <a:latin typeface="Arial" charset="0"/>
                <a:cs typeface="Arial" charset="0"/>
              </a:rPr>
            </a:br>
            <a:r>
              <a:rPr lang="es-ES" sz="2800" b="1" dirty="0" smtClean="0">
                <a:latin typeface="Arial" charset="0"/>
                <a:cs typeface="Arial" charset="0"/>
              </a:rPr>
              <a:t>LENGUAJE ENSAMBLADOR  </a:t>
            </a:r>
            <a:br>
              <a:rPr lang="es-ES" sz="2800" b="1" dirty="0" smtClean="0">
                <a:latin typeface="Arial" charset="0"/>
                <a:cs typeface="Arial" charset="0"/>
              </a:rPr>
            </a:br>
            <a:r>
              <a:rPr lang="es-ES" sz="2400" i="1" dirty="0" smtClean="0">
                <a:latin typeface="Arial" charset="0"/>
                <a:cs typeface="Arial" charset="0"/>
              </a:rPr>
              <a:t>(7°A-ICI)</a:t>
            </a:r>
            <a:r>
              <a:rPr lang="es-ES" sz="2800" b="1" dirty="0" smtClean="0">
                <a:latin typeface="Arial" charset="0"/>
                <a:cs typeface="Arial" charset="0"/>
              </a:rPr>
              <a:t/>
            </a:r>
            <a:br>
              <a:rPr lang="es-ES" sz="2800" b="1" dirty="0" smtClean="0">
                <a:latin typeface="Arial" charset="0"/>
                <a:cs typeface="Arial" charset="0"/>
              </a:rPr>
            </a:br>
            <a:endParaRPr lang="es-ES" sz="28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500034" y="5786454"/>
            <a:ext cx="8286807" cy="928694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endParaRPr lang="es-MX" sz="1600" i="1" dirty="0" smtClean="0">
              <a:solidFill>
                <a:schemeClr val="tx1"/>
              </a:solidFill>
              <a:latin typeface="+mj-lt"/>
              <a:cs typeface="Arial" pitchFamily="34" charset="0"/>
            </a:endParaRPr>
          </a:p>
          <a:p>
            <a:pPr>
              <a:defRPr/>
            </a:pPr>
            <a:r>
              <a:rPr lang="es-MX" sz="2400" b="1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Mtro. en Ing. Armando Álvarez Fdez.</a:t>
            </a:r>
          </a:p>
          <a:p>
            <a:pPr>
              <a:defRPr/>
            </a:pPr>
            <a:r>
              <a:rPr lang="es-MX" sz="2400" i="1" smtClean="0">
                <a:solidFill>
                  <a:schemeClr val="tx1"/>
                </a:solidFill>
                <a:latin typeface="+mj-lt"/>
                <a:cs typeface="Arial" pitchFamily="34" charset="0"/>
              </a:rPr>
              <a:t>Ago-2024</a:t>
            </a:r>
          </a:p>
          <a:p>
            <a:pPr>
              <a:defRPr/>
            </a:pPr>
            <a:endParaRPr lang="es-MX" sz="2400" i="1" dirty="0" smtClean="0">
              <a:solidFill>
                <a:schemeClr val="tx1"/>
              </a:solidFill>
              <a:latin typeface="+mj-lt"/>
              <a:cs typeface="Arial" pitchFamily="34" charset="0"/>
            </a:endParaRPr>
          </a:p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</a:t>
            </a:fld>
            <a:endParaRPr lang="es-E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00892" y="285728"/>
            <a:ext cx="178117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9506" name="Picture 2" descr="Facultinga Blog!: Arquitectura de computadora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1428736"/>
            <a:ext cx="7620000" cy="42862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571472" y="428604"/>
            <a:ext cx="8143932" cy="857256"/>
          </a:xfrm>
        </p:spPr>
        <p:txBody>
          <a:bodyPr>
            <a:noAutofit/>
          </a:bodyPr>
          <a:lstStyle/>
          <a:p>
            <a:r>
              <a:rPr lang="es-MX" sz="2800" dirty="0" smtClean="0"/>
              <a:t/>
            </a:r>
            <a:br>
              <a:rPr lang="es-MX" sz="2800" dirty="0" smtClean="0"/>
            </a:br>
            <a:r>
              <a:rPr lang="es-MX" sz="2800" dirty="0" smtClean="0"/>
              <a:t/>
            </a:r>
            <a:br>
              <a:rPr lang="es-MX" sz="2800" dirty="0" smtClean="0"/>
            </a:br>
            <a:r>
              <a:rPr lang="es-MX" sz="2800" dirty="0" smtClean="0"/>
              <a:t/>
            </a:r>
            <a:br>
              <a:rPr lang="es-MX" sz="2800" dirty="0" smtClean="0"/>
            </a:br>
            <a:r>
              <a:rPr lang="es-MX" sz="2800" dirty="0" smtClean="0"/>
              <a:t>	</a:t>
            </a:r>
            <a:br>
              <a:rPr lang="es-MX" sz="2800" dirty="0" smtClean="0"/>
            </a:br>
            <a:r>
              <a:rPr lang="es-MX" sz="2800" b="1" dirty="0" smtClean="0">
                <a:solidFill>
                  <a:srgbClr val="00B0F0"/>
                </a:solidFill>
              </a:rPr>
              <a:t>UNIDAD TEMÁTICA I</a:t>
            </a:r>
            <a:br>
              <a:rPr lang="es-MX" sz="2800" b="1" dirty="0" smtClean="0">
                <a:solidFill>
                  <a:srgbClr val="00B0F0"/>
                </a:solidFill>
              </a:rPr>
            </a:br>
            <a:r>
              <a:rPr lang="es-MX" sz="2800" dirty="0" smtClean="0"/>
              <a:t>EVOLUCIÓN DE LOS MICROPROCESADORES DE </a:t>
            </a:r>
            <a:r>
              <a:rPr lang="es-MX" sz="2800" b="1" dirty="0" smtClean="0"/>
              <a:t>INTEL</a:t>
            </a:r>
            <a:r>
              <a:rPr lang="es-MX" sz="2800" dirty="0" smtClean="0"/>
              <a:t> </a:t>
            </a:r>
            <a:br>
              <a:rPr lang="es-MX" sz="2800" dirty="0" smtClean="0"/>
            </a:br>
            <a:r>
              <a:rPr lang="es-MX" sz="2800" b="1" dirty="0" smtClean="0"/>
              <a:t/>
            </a:r>
            <a:br>
              <a:rPr lang="es-MX" sz="2800" b="1" dirty="0" smtClean="0"/>
            </a:br>
            <a:r>
              <a:rPr lang="es-MX" sz="2800" dirty="0" smtClean="0"/>
              <a:t/>
            </a:r>
            <a:br>
              <a:rPr lang="es-MX" sz="2800" dirty="0" smtClean="0"/>
            </a:br>
            <a:r>
              <a:rPr lang="es-MX" sz="2800" dirty="0" smtClean="0"/>
              <a:t/>
            </a:r>
            <a:br>
              <a:rPr lang="es-MX" sz="2800" dirty="0" smtClean="0"/>
            </a:br>
            <a:endParaRPr lang="es-ES" sz="28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10</a:t>
            </a:fld>
            <a:endParaRPr lang="es-ES"/>
          </a:p>
        </p:txBody>
      </p:sp>
      <p:pic>
        <p:nvPicPr>
          <p:cNvPr id="214018" name="Picture 2"/>
          <p:cNvPicPr>
            <a:picLocks noChangeAspect="1" noChangeArrowheads="1"/>
          </p:cNvPicPr>
          <p:nvPr/>
        </p:nvPicPr>
        <p:blipFill>
          <a:blip r:embed="rId2">
            <a:lum bright="20000" contrast="20000"/>
          </a:blip>
          <a:srcRect/>
          <a:stretch>
            <a:fillRect/>
          </a:stretch>
        </p:blipFill>
        <p:spPr bwMode="auto">
          <a:xfrm>
            <a:off x="209508" y="1428736"/>
            <a:ext cx="8934492" cy="2127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4020" name="Picture 4" descr="Intel 4004, the first CPU, is 40 years old today - ExtremeTech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4071942"/>
            <a:ext cx="3571900" cy="1970127"/>
          </a:xfrm>
          <a:prstGeom prst="rect">
            <a:avLst/>
          </a:prstGeom>
          <a:noFill/>
        </p:spPr>
      </p:pic>
      <p:pic>
        <p:nvPicPr>
          <p:cNvPr id="214022" name="Picture 6" descr="Intel 4004 di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6248" y="3429000"/>
            <a:ext cx="4428816" cy="321471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642942"/>
          </a:xfrm>
        </p:spPr>
        <p:txBody>
          <a:bodyPr>
            <a:noAutofit/>
          </a:bodyPr>
          <a:lstStyle/>
          <a:p>
            <a:r>
              <a:rPr lang="es-ES" sz="2400" b="1" dirty="0" smtClean="0">
                <a:latin typeface="Arial" charset="0"/>
                <a:cs typeface="Arial" charset="0"/>
              </a:rPr>
              <a:t>Fundación de INTEL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11</a:t>
            </a:fld>
            <a:endParaRPr lang="es-ES"/>
          </a:p>
        </p:txBody>
      </p:sp>
      <p:pic>
        <p:nvPicPr>
          <p:cNvPr id="25088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0298" y="642918"/>
            <a:ext cx="4441830" cy="212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08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00232" y="2861329"/>
            <a:ext cx="5829315" cy="3996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r>
              <a:rPr lang="es-ES" sz="2400" b="1" dirty="0" smtClean="0">
                <a:latin typeface="Arial" charset="0"/>
                <a:cs typeface="Arial" charset="0"/>
              </a:rPr>
              <a:t>Inicios de Intel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12</a:t>
            </a:fld>
            <a:endParaRPr lang="es-ES"/>
          </a:p>
        </p:txBody>
      </p:sp>
      <p:pic>
        <p:nvPicPr>
          <p:cNvPr id="46082" name="Picture 2" descr="25 momentos destacados de los 50 años de Intel - Movilidad Profesional H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86182" y="1928802"/>
            <a:ext cx="5135999" cy="3071834"/>
          </a:xfrm>
          <a:prstGeom prst="rect">
            <a:avLst/>
          </a:prstGeom>
          <a:noFill/>
        </p:spPr>
      </p:pic>
      <p:pic>
        <p:nvPicPr>
          <p:cNvPr id="46084" name="Picture 4" descr="Of Microchips and Men: A Conversation About Intel | The New York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58" y="1285860"/>
            <a:ext cx="3071834" cy="47266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357158" y="142852"/>
            <a:ext cx="6000792" cy="571504"/>
          </a:xfrm>
        </p:spPr>
        <p:txBody>
          <a:bodyPr>
            <a:noAutofit/>
          </a:bodyPr>
          <a:lstStyle/>
          <a:p>
            <a:r>
              <a:rPr lang="es-ES" sz="2400" b="1" dirty="0" smtClean="0">
                <a:latin typeface="Arial" charset="0"/>
                <a:cs typeface="Arial" charset="0"/>
              </a:rPr>
              <a:t>EMPRESA JAPONESA BUSICOM QUE USO EL PRIMER CPU 4004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13</a:t>
            </a:fld>
            <a:endParaRPr lang="es-ES"/>
          </a:p>
        </p:txBody>
      </p:sp>
      <p:pic>
        <p:nvPicPr>
          <p:cNvPr id="224258" name="Picture 2" descr="Busicom - Wikipedi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214422"/>
            <a:ext cx="7286676" cy="5465008"/>
          </a:xfrm>
          <a:prstGeom prst="rect">
            <a:avLst/>
          </a:prstGeom>
          <a:noFill/>
        </p:spPr>
      </p:pic>
      <p:pic>
        <p:nvPicPr>
          <p:cNvPr id="224260" name="Picture 4" descr="Busicom Headquarter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14942" y="714356"/>
            <a:ext cx="3810000" cy="21145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642910" y="142852"/>
            <a:ext cx="8072494" cy="1143008"/>
          </a:xfrm>
        </p:spPr>
        <p:txBody>
          <a:bodyPr>
            <a:noAutofit/>
          </a:bodyPr>
          <a:lstStyle/>
          <a:p>
            <a:r>
              <a:rPr lang="es-MX" sz="2400" dirty="0" smtClean="0"/>
              <a:t>EVOLUCIÓN DE LOS MICROPROCESADORES DE </a:t>
            </a:r>
            <a:r>
              <a:rPr lang="es-MX" sz="2400" b="1" dirty="0" smtClean="0"/>
              <a:t>INTEL</a:t>
            </a:r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14</a:t>
            </a:fld>
            <a:endParaRPr lang="es-ES"/>
          </a:p>
        </p:txBody>
      </p:sp>
      <p:pic>
        <p:nvPicPr>
          <p:cNvPr id="215042" name="Picture 2"/>
          <p:cNvPicPr>
            <a:picLocks noChangeAspect="1" noChangeArrowheads="1"/>
          </p:cNvPicPr>
          <p:nvPr/>
        </p:nvPicPr>
        <p:blipFill>
          <a:blip r:embed="rId2">
            <a:lum bright="20000" contrast="10000"/>
          </a:blip>
          <a:srcRect/>
          <a:stretch>
            <a:fillRect/>
          </a:stretch>
        </p:blipFill>
        <p:spPr bwMode="auto">
          <a:xfrm>
            <a:off x="357158" y="1428736"/>
            <a:ext cx="8554953" cy="253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5044" name="AutoShape 4" descr="Intel 4040 (i4040) microprocessor famil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15046" name="AutoShape 6" descr="Intel 4040 (i4040) microprocessor famil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15048" name="AutoShape 8" descr="File:Intel C4040.jpg - Wikimedia Comm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215049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4071942"/>
            <a:ext cx="3714776" cy="2472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50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14942" y="4071942"/>
            <a:ext cx="31623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642910" y="142852"/>
            <a:ext cx="8072494" cy="1143008"/>
          </a:xfrm>
        </p:spPr>
        <p:txBody>
          <a:bodyPr>
            <a:noAutofit/>
          </a:bodyPr>
          <a:lstStyle/>
          <a:p>
            <a:r>
              <a:rPr lang="es-MX" sz="2400" dirty="0" smtClean="0"/>
              <a:t>EVOLUCIÓN DE LOS MICROPROCESADORES DE </a:t>
            </a:r>
            <a:r>
              <a:rPr lang="es-MX" sz="2400" b="1" dirty="0" smtClean="0"/>
              <a:t>INTEL</a:t>
            </a:r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15</a:t>
            </a:fld>
            <a:endParaRPr lang="es-ES"/>
          </a:p>
        </p:txBody>
      </p:sp>
      <p:pic>
        <p:nvPicPr>
          <p:cNvPr id="216066" name="Picture 2"/>
          <p:cNvPicPr>
            <a:picLocks noChangeAspect="1" noChangeArrowheads="1"/>
          </p:cNvPicPr>
          <p:nvPr/>
        </p:nvPicPr>
        <p:blipFill>
          <a:blip r:embed="rId2">
            <a:lum bright="30000"/>
          </a:blip>
          <a:srcRect/>
          <a:stretch>
            <a:fillRect/>
          </a:stretch>
        </p:blipFill>
        <p:spPr bwMode="auto">
          <a:xfrm>
            <a:off x="571472" y="1071546"/>
            <a:ext cx="8062785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6068" name="AutoShape 4" descr="Intel 8080 famil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21606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3500438"/>
            <a:ext cx="4857784" cy="2623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6071" name="Picture 7" descr="Intel® 8080 Microprocessor Die, 1974 — Calispher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72132" y="3643314"/>
            <a:ext cx="3053975" cy="24431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642910" y="142852"/>
            <a:ext cx="8072494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16</a:t>
            </a:fld>
            <a:endParaRPr lang="es-ES"/>
          </a:p>
        </p:txBody>
      </p:sp>
      <p:pic>
        <p:nvPicPr>
          <p:cNvPr id="217090" name="Picture 2"/>
          <p:cNvPicPr>
            <a:picLocks noChangeAspect="1" noChangeArrowheads="1"/>
          </p:cNvPicPr>
          <p:nvPr/>
        </p:nvPicPr>
        <p:blipFill>
          <a:blip r:embed="rId2">
            <a:lum bright="20000" contrast="20000"/>
          </a:blip>
          <a:srcRect/>
          <a:stretch>
            <a:fillRect/>
          </a:stretch>
        </p:blipFill>
        <p:spPr bwMode="auto">
          <a:xfrm>
            <a:off x="140362" y="1142984"/>
            <a:ext cx="9003638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7092" name="Picture 4" descr="Intel 8085 - Wikipedia, la enciclopedia libr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3357562"/>
            <a:ext cx="6858048" cy="313184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785786" y="142852"/>
            <a:ext cx="7929618" cy="500066"/>
          </a:xfrm>
        </p:spPr>
        <p:txBody>
          <a:bodyPr>
            <a:noAutofit/>
          </a:bodyPr>
          <a:lstStyle/>
          <a:p>
            <a:r>
              <a:rPr lang="es-MX" sz="2400" dirty="0" smtClean="0"/>
              <a:t>EVOLUCIÓN DE LOS MICROPROCESADORES DE </a:t>
            </a:r>
            <a:r>
              <a:rPr lang="es-MX" sz="2400" b="1" dirty="0" smtClean="0"/>
              <a:t>INTEL</a:t>
            </a:r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17</a:t>
            </a:fld>
            <a:endParaRPr lang="es-ES"/>
          </a:p>
        </p:txBody>
      </p:sp>
      <p:pic>
        <p:nvPicPr>
          <p:cNvPr id="218116" name="Picture 4" descr="Intel 8088 - Wikipedi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43372" y="3929066"/>
            <a:ext cx="5000628" cy="2657534"/>
          </a:xfrm>
          <a:prstGeom prst="rect">
            <a:avLst/>
          </a:prstGeom>
          <a:noFill/>
        </p:spPr>
      </p:pic>
      <p:pic>
        <p:nvPicPr>
          <p:cNvPr id="218120" name="Picture 8" descr="The Intel 8086 microprocessor turns 42 years old #VintageComputing @Intel  @kenshirriff « Adafruit Industries – Makers, hackers, artists, designers  and engineers!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500570"/>
            <a:ext cx="4057586" cy="1785950"/>
          </a:xfrm>
          <a:prstGeom prst="rect">
            <a:avLst/>
          </a:prstGeom>
          <a:noFill/>
        </p:spPr>
      </p:pic>
      <p:pic>
        <p:nvPicPr>
          <p:cNvPr id="52225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42918"/>
            <a:ext cx="7929586" cy="361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18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r>
              <a:rPr lang="es-E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APENDICES</a:t>
            </a:r>
            <a:endParaRPr lang="es-ES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19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r>
              <a:rPr lang="es-ES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t>LENGUAJE ENSAMBLADOR</a:t>
            </a:r>
            <a:r>
              <a:rPr lang="es-ES" sz="2400" b="1" dirty="0" smtClean="0">
                <a:latin typeface="Arial" charset="0"/>
                <a:cs typeface="Arial" charset="0"/>
              </a:rPr>
              <a:t/>
            </a:r>
            <a:br>
              <a:rPr lang="es-ES" sz="2400" b="1" dirty="0" smtClean="0">
                <a:latin typeface="Arial" charset="0"/>
                <a:cs typeface="Arial" charset="0"/>
              </a:rPr>
            </a:br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95536" y="908720"/>
            <a:ext cx="8391305" cy="5663552"/>
          </a:xfrm>
        </p:spPr>
        <p:txBody>
          <a:bodyPr/>
          <a:lstStyle/>
          <a:p>
            <a:pPr>
              <a:defRPr/>
            </a:pPr>
            <a:r>
              <a:rPr lang="es-MX" sz="2400" b="1" u="sng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INTRODUCCIÓN</a:t>
            </a:r>
            <a:endParaRPr lang="es-MX" sz="2400" b="1" u="sng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defRPr/>
            </a:pPr>
            <a:endParaRPr lang="es-MX" sz="1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defRPr/>
            </a:pPr>
            <a:r>
              <a:rPr lang="es-MX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ALGUNAS MALAS REPUTACIÓNES O </a:t>
            </a:r>
            <a:r>
              <a:rPr lang="es-MX" sz="1800" b="1" u="sng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IMPRESIONES ERRONEAS</a:t>
            </a:r>
            <a:r>
              <a:rPr lang="es-MX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QUE LA GENTE TIENE DEL LENGUAJE ENSAMBLADOR:</a:t>
            </a:r>
          </a:p>
          <a:p>
            <a:pPr algn="just">
              <a:defRPr/>
            </a:pPr>
            <a:endParaRPr lang="es-MX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  <a:defRPr/>
            </a:pPr>
            <a:r>
              <a:rPr lang="es-MX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Es difícil de aprender.</a:t>
            </a:r>
          </a:p>
          <a:p>
            <a:pPr marL="285750" indent="-285750" algn="just">
              <a:buFont typeface="Wingdings" panose="05000000000000000000" pitchFamily="2" charset="2"/>
              <a:buChar char="Ø"/>
              <a:defRPr/>
            </a:pPr>
            <a:r>
              <a:rPr lang="es-MX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Es duro de leer o entender.</a:t>
            </a:r>
          </a:p>
          <a:p>
            <a:pPr marL="285750" indent="-285750" algn="just">
              <a:buFont typeface="Wingdings" panose="05000000000000000000" pitchFamily="2" charset="2"/>
              <a:buChar char="Ø"/>
              <a:defRPr/>
            </a:pPr>
            <a:r>
              <a:rPr lang="es-MX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Es difícil de depurar.</a:t>
            </a:r>
          </a:p>
          <a:p>
            <a:pPr marL="285750" indent="-285750" algn="just">
              <a:buFont typeface="Wingdings" panose="05000000000000000000" pitchFamily="2" charset="2"/>
              <a:buChar char="Ø"/>
              <a:defRPr/>
            </a:pPr>
            <a:r>
              <a:rPr lang="es-MX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Es difícil de </a:t>
            </a:r>
            <a:r>
              <a:rPr lang="es-MX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mantener.</a:t>
            </a:r>
            <a:endParaRPr lang="es-MX" sz="1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285750" lvl="0" indent="-285750" algn="just">
              <a:buFont typeface="Wingdings" panose="05000000000000000000" pitchFamily="2" charset="2"/>
              <a:buChar char="Ø"/>
              <a:defRPr/>
            </a:pPr>
            <a:r>
              <a:rPr lang="es-MX" sz="1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Es difícil de </a:t>
            </a:r>
            <a:r>
              <a:rPr lang="es-MX" sz="18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escribir.</a:t>
            </a:r>
          </a:p>
          <a:p>
            <a:pPr marL="285750" lvl="0" indent="-285750" algn="just">
              <a:buFont typeface="Wingdings" panose="05000000000000000000" pitchFamily="2" charset="2"/>
              <a:buChar char="Ø"/>
              <a:defRPr/>
            </a:pPr>
            <a:r>
              <a:rPr lang="es-MX" sz="18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Ocupa mucho tiempo el programar.</a:t>
            </a:r>
          </a:p>
          <a:p>
            <a:pPr marL="285750" lvl="0" indent="-285750" algn="just">
              <a:buFont typeface="Wingdings" panose="05000000000000000000" pitchFamily="2" charset="2"/>
              <a:buChar char="Ø"/>
              <a:defRPr/>
            </a:pPr>
            <a:r>
              <a:rPr lang="es-MX" sz="18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Los compiladores mejorados eliminan la necesidad de lenguaje ensamblador.</a:t>
            </a:r>
          </a:p>
          <a:p>
            <a:pPr marL="285750" lvl="0" indent="-285750" algn="just">
              <a:buFont typeface="Wingdings" panose="05000000000000000000" pitchFamily="2" charset="2"/>
              <a:buChar char="Ø"/>
              <a:defRPr/>
            </a:pPr>
            <a:r>
              <a:rPr lang="es-MX" sz="18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Las computadoras actuales son tan rápidas que eliminan la necesidad de usar ensamblador.</a:t>
            </a:r>
          </a:p>
          <a:p>
            <a:pPr marL="285750" lvl="0" indent="-285750" algn="just">
              <a:buFont typeface="Wingdings" panose="05000000000000000000" pitchFamily="2" charset="2"/>
              <a:buChar char="Ø"/>
              <a:defRPr/>
            </a:pPr>
            <a:r>
              <a:rPr lang="es-MX" sz="18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Si quieres más velocidad, mejora el algoritmo, en lugar de usar el ensamblador.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  <a:defRPr/>
            </a:pPr>
            <a:endParaRPr lang="es-MX" sz="1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defRPr/>
            </a:pPr>
            <a:endParaRPr lang="es-MX" sz="1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defRPr/>
            </a:pPr>
            <a:endParaRPr lang="es-MX" sz="1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50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20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428597" y="207963"/>
            <a:ext cx="8358244" cy="1143008"/>
          </a:xfrm>
        </p:spPr>
        <p:txBody>
          <a:bodyPr>
            <a:noAutofit/>
          </a:bodyPr>
          <a:lstStyle/>
          <a:p>
            <a:r>
              <a:rPr lang="es-ES" sz="2400" b="1" dirty="0" smtClean="0">
                <a:latin typeface="Arial" charset="0"/>
                <a:cs typeface="Arial" charset="0"/>
              </a:rPr>
              <a:t>IMPRESIONES ERRONEAS O MALA REPUTACIÓN </a:t>
            </a:r>
            <a:br>
              <a:rPr lang="es-ES" sz="2400" b="1" dirty="0" smtClean="0">
                <a:latin typeface="Arial" charset="0"/>
                <a:cs typeface="Arial" charset="0"/>
              </a:rPr>
            </a:br>
            <a:r>
              <a:rPr lang="es-ES" sz="2400" b="1" dirty="0" smtClean="0">
                <a:latin typeface="Arial" charset="0"/>
                <a:cs typeface="Arial" charset="0"/>
              </a:rPr>
              <a:t>DEL LENGUAJE ENSAMBLADOR:</a:t>
            </a:r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23528" y="1350971"/>
            <a:ext cx="8463313" cy="5221301"/>
          </a:xfrm>
        </p:spPr>
        <p:txBody>
          <a:bodyPr/>
          <a:lstStyle/>
          <a:p>
            <a:pPr algn="just"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  <a:defRPr/>
            </a:pPr>
            <a:r>
              <a:rPr lang="es-MX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Las </a:t>
            </a:r>
            <a:r>
              <a:rPr lang="es-MX" sz="2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PC</a:t>
            </a:r>
            <a:r>
              <a:rPr lang="es-MX" sz="2400" baseline="-25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s-MX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de hoy tienen tanta memoria que no es importante utilizar ensamblador.</a:t>
            </a:r>
          </a:p>
          <a:p>
            <a:pPr marL="342900" indent="-342900" algn="just">
              <a:buFont typeface="Wingdings" panose="05000000000000000000" pitchFamily="2" charset="2"/>
              <a:buChar char="q"/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  <a:defRPr/>
            </a:pPr>
            <a:r>
              <a:rPr lang="es-MX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El lenguaje ensamblador no tiene portabilidad.</a:t>
            </a:r>
          </a:p>
          <a:p>
            <a:pPr marL="342900" indent="-342900" algn="just">
              <a:buFont typeface="Wingdings" panose="05000000000000000000" pitchFamily="2" charset="2"/>
              <a:buChar char="q"/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  <a:defRPr/>
            </a:pPr>
            <a:r>
              <a:rPr lang="es-MX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Es un lenguaje imperfecto y con muchas carencias.</a:t>
            </a:r>
          </a:p>
          <a:p>
            <a:pPr algn="just"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12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428596" y="142852"/>
            <a:ext cx="8258204" cy="1143008"/>
          </a:xfrm>
        </p:spPr>
        <p:txBody>
          <a:bodyPr>
            <a:noAutofit/>
          </a:bodyPr>
          <a:lstStyle/>
          <a:p>
            <a:r>
              <a:rPr lang="es-ES" sz="2400" b="1" dirty="0" smtClean="0">
                <a:latin typeface="Arial" charset="0"/>
                <a:cs typeface="Arial" charset="0"/>
              </a:rPr>
              <a:t>LO QUE SI ES CORRECTO SABER DEL </a:t>
            </a:r>
            <a:br>
              <a:rPr lang="es-ES" sz="2400" b="1" dirty="0" smtClean="0">
                <a:latin typeface="Arial" charset="0"/>
                <a:cs typeface="Arial" charset="0"/>
              </a:rPr>
            </a:br>
            <a:r>
              <a:rPr lang="es-ES" sz="2400" b="1" dirty="0" smtClean="0">
                <a:latin typeface="Arial" charset="0"/>
                <a:cs typeface="Arial" charset="0"/>
              </a:rPr>
              <a:t>LENGUAJE ENSAMBLADOR</a:t>
            </a:r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285860"/>
            <a:ext cx="8358245" cy="5286412"/>
          </a:xfrm>
        </p:spPr>
        <p:txBody>
          <a:bodyPr/>
          <a:lstStyle/>
          <a:p>
            <a:pPr algn="just"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defRPr/>
            </a:pPr>
            <a:r>
              <a:rPr lang="es-MX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USAR ENSAMBLADOR ES… </a:t>
            </a:r>
          </a:p>
          <a:p>
            <a:pPr algn="just"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  <a:defRPr/>
            </a:pPr>
            <a:r>
              <a:rPr lang="es-MX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VELOCIDAD </a:t>
            </a:r>
            <a:r>
              <a:rPr lang="es-MX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(Los programas se agilizan hasta 5 o 10 veces más rápidos).</a:t>
            </a:r>
          </a:p>
          <a:p>
            <a:pPr marL="342900" indent="-342900" algn="just">
              <a:buFont typeface="Wingdings" panose="05000000000000000000" pitchFamily="2" charset="2"/>
              <a:buChar char="q"/>
              <a:defRPr/>
            </a:pPr>
            <a:endParaRPr lang="es-MX" sz="1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  <a:defRPr/>
            </a:pPr>
            <a:r>
              <a:rPr lang="es-MX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ESPACIO REDUCIDO </a:t>
            </a:r>
            <a:r>
              <a:rPr lang="es-MX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(los programas se hacen mas cortos, </a:t>
            </a:r>
            <a:r>
              <a:rPr lang="es-MX" sz="18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Ejem</a:t>
            </a:r>
            <a:r>
              <a:rPr lang="es-MX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 </a:t>
            </a:r>
            <a:r>
              <a:rPr lang="es-MX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hasta 50% menos gasto de memoria</a:t>
            </a:r>
            <a:r>
              <a:rPr lang="es-MX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).</a:t>
            </a:r>
          </a:p>
          <a:p>
            <a:pPr marL="342900" indent="-342900" algn="just">
              <a:buFont typeface="Wingdings" panose="05000000000000000000" pitchFamily="2" charset="2"/>
              <a:buChar char="q"/>
              <a:defRPr/>
            </a:pPr>
            <a:endParaRPr lang="es-MX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  <a:defRPr/>
            </a:pPr>
            <a:r>
              <a:rPr lang="es-MX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CAPACIDAD </a:t>
            </a:r>
            <a:r>
              <a:rPr lang="es-MX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(se pueden hacer cosas que son difíciles o imposibles en </a:t>
            </a:r>
            <a:r>
              <a:rPr lang="es-MX" sz="18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Leng</a:t>
            </a:r>
            <a:r>
              <a:rPr lang="es-MX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 </a:t>
            </a:r>
            <a:r>
              <a:rPr lang="es-MX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 alto nivel</a:t>
            </a:r>
            <a:r>
              <a:rPr lang="es-MX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).</a:t>
            </a:r>
            <a:endParaRPr lang="es-MX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64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5</a:t>
            </a:fld>
            <a:endParaRPr lang="es-E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lum bright="20000" contrast="-10000"/>
          </a:blip>
          <a:srcRect/>
          <a:stretch>
            <a:fillRect/>
          </a:stretch>
        </p:blipFill>
        <p:spPr bwMode="auto">
          <a:xfrm>
            <a:off x="2857488" y="500042"/>
            <a:ext cx="4105275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2994" name="Picture 2"/>
          <p:cNvPicPr>
            <a:picLocks noChangeAspect="1" noChangeArrowheads="1"/>
          </p:cNvPicPr>
          <p:nvPr/>
        </p:nvPicPr>
        <p:blipFill>
          <a:blip r:embed="rId3">
            <a:lum bright="10000" contrast="20000"/>
          </a:blip>
          <a:srcRect/>
          <a:stretch>
            <a:fillRect/>
          </a:stretch>
        </p:blipFill>
        <p:spPr bwMode="auto">
          <a:xfrm>
            <a:off x="2428860" y="1714488"/>
            <a:ext cx="4294534" cy="428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571472" y="142852"/>
            <a:ext cx="8072494" cy="1143008"/>
          </a:xfrm>
        </p:spPr>
        <p:txBody>
          <a:bodyPr>
            <a:noAutofit/>
          </a:bodyPr>
          <a:lstStyle/>
          <a:p>
            <a:r>
              <a:rPr lang="es-ES" sz="2800" b="1" dirty="0" smtClean="0">
                <a:solidFill>
                  <a:srgbClr val="00B0F0"/>
                </a:solidFill>
                <a:latin typeface="Arial" charset="0"/>
                <a:cs typeface="Arial" charset="0"/>
              </a:rPr>
              <a:t>¿Qué es un CPU (Central </a:t>
            </a:r>
            <a:r>
              <a:rPr lang="es-ES" sz="2800" b="1" dirty="0" err="1" smtClean="0">
                <a:solidFill>
                  <a:srgbClr val="00B0F0"/>
                </a:solidFill>
                <a:latin typeface="Arial" charset="0"/>
                <a:cs typeface="Arial" charset="0"/>
              </a:rPr>
              <a:t>Processing</a:t>
            </a:r>
            <a:r>
              <a:rPr lang="es-ES" sz="2800" b="1" dirty="0" smtClean="0">
                <a:solidFill>
                  <a:srgbClr val="00B0F0"/>
                </a:solidFill>
                <a:latin typeface="Arial" charset="0"/>
                <a:cs typeface="Arial" charset="0"/>
              </a:rPr>
              <a:t> </a:t>
            </a:r>
            <a:r>
              <a:rPr lang="es-ES" sz="2800" b="1" dirty="0" err="1" smtClean="0">
                <a:solidFill>
                  <a:srgbClr val="00B0F0"/>
                </a:solidFill>
                <a:latin typeface="Arial" charset="0"/>
                <a:cs typeface="Arial" charset="0"/>
              </a:rPr>
              <a:t>Unit</a:t>
            </a:r>
            <a:r>
              <a:rPr lang="es-ES" sz="2800" b="1" dirty="0" smtClean="0">
                <a:solidFill>
                  <a:srgbClr val="00B0F0"/>
                </a:solidFill>
                <a:latin typeface="Arial" charset="0"/>
                <a:cs typeface="Arial" charset="0"/>
              </a:rPr>
              <a:t>)</a:t>
            </a:r>
            <a:br>
              <a:rPr lang="es-ES" sz="2800" b="1" dirty="0" smtClean="0">
                <a:solidFill>
                  <a:srgbClr val="00B0F0"/>
                </a:solidFill>
                <a:latin typeface="Arial" charset="0"/>
                <a:cs typeface="Arial" charset="0"/>
              </a:rPr>
            </a:br>
            <a:r>
              <a:rPr lang="es-ES" sz="2800" b="1" dirty="0" smtClean="0">
                <a:solidFill>
                  <a:srgbClr val="00B0F0"/>
                </a:solidFill>
                <a:latin typeface="Arial" charset="0"/>
                <a:cs typeface="Arial" charset="0"/>
              </a:rPr>
              <a:t> Y cuales sus componentes básicos?</a:t>
            </a:r>
            <a:r>
              <a:rPr lang="es-ES" sz="2800" b="1" dirty="0" smtClean="0">
                <a:latin typeface="Arial" charset="0"/>
                <a:cs typeface="Arial" charset="0"/>
              </a:rPr>
              <a:t/>
            </a:r>
            <a:br>
              <a:rPr lang="es-ES" sz="2800" b="1" dirty="0" smtClean="0">
                <a:latin typeface="Arial" charset="0"/>
                <a:cs typeface="Arial" charset="0"/>
              </a:rPr>
            </a:br>
            <a:r>
              <a:rPr lang="es-ES" sz="1600" dirty="0" smtClean="0">
                <a:latin typeface="Arial" charset="0"/>
                <a:cs typeface="Arial" charset="0"/>
              </a:rPr>
              <a:t>(Unidad Central de Procesamiento ó Microprocesador)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6</a:t>
            </a:fld>
            <a:endParaRPr lang="es-ES"/>
          </a:p>
        </p:txBody>
      </p:sp>
      <p:pic>
        <p:nvPicPr>
          <p:cNvPr id="252930" name="Picture 2"/>
          <p:cNvPicPr>
            <a:picLocks noChangeAspect="1" noChangeArrowheads="1"/>
          </p:cNvPicPr>
          <p:nvPr/>
        </p:nvPicPr>
        <p:blipFill>
          <a:blip r:embed="rId2">
            <a:lum bright="30000" contrast="10000"/>
          </a:blip>
          <a:srcRect/>
          <a:stretch>
            <a:fillRect/>
          </a:stretch>
        </p:blipFill>
        <p:spPr bwMode="auto">
          <a:xfrm>
            <a:off x="365445" y="1857364"/>
            <a:ext cx="8778555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7</a:t>
            </a:fld>
            <a:endParaRPr lang="es-ES"/>
          </a:p>
        </p:txBody>
      </p:sp>
      <p:pic>
        <p:nvPicPr>
          <p:cNvPr id="253954" name="Picture 2"/>
          <p:cNvPicPr>
            <a:picLocks noChangeAspect="1" noChangeArrowheads="1"/>
          </p:cNvPicPr>
          <p:nvPr/>
        </p:nvPicPr>
        <p:blipFill>
          <a:blip r:embed="rId2">
            <a:lum bright="20000" contrast="-20000"/>
          </a:blip>
          <a:srcRect/>
          <a:stretch>
            <a:fillRect/>
          </a:stretch>
        </p:blipFill>
        <p:spPr bwMode="auto">
          <a:xfrm>
            <a:off x="1785918" y="285728"/>
            <a:ext cx="5500726" cy="3227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3955" name="Picture 3"/>
          <p:cNvPicPr>
            <a:picLocks noChangeAspect="1" noChangeArrowheads="1"/>
          </p:cNvPicPr>
          <p:nvPr/>
        </p:nvPicPr>
        <p:blipFill>
          <a:blip r:embed="rId3">
            <a:lum bright="30000" contrast="10000"/>
          </a:blip>
          <a:srcRect/>
          <a:stretch>
            <a:fillRect/>
          </a:stretch>
        </p:blipFill>
        <p:spPr bwMode="auto">
          <a:xfrm>
            <a:off x="571472" y="4071942"/>
            <a:ext cx="8025208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8</a:t>
            </a:fld>
            <a:endParaRPr lang="es-ES"/>
          </a:p>
        </p:txBody>
      </p:sp>
      <p:pic>
        <p:nvPicPr>
          <p:cNvPr id="253954" name="Picture 2"/>
          <p:cNvPicPr>
            <a:picLocks noChangeAspect="1" noChangeArrowheads="1"/>
          </p:cNvPicPr>
          <p:nvPr/>
        </p:nvPicPr>
        <p:blipFill>
          <a:blip r:embed="rId2">
            <a:lum bright="20000" contrast="-20000"/>
          </a:blip>
          <a:srcRect/>
          <a:stretch>
            <a:fillRect/>
          </a:stretch>
        </p:blipFill>
        <p:spPr bwMode="auto">
          <a:xfrm>
            <a:off x="1785918" y="285728"/>
            <a:ext cx="5500726" cy="3227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4978" name="Picture 2"/>
          <p:cNvPicPr>
            <a:picLocks noChangeAspect="1" noChangeArrowheads="1"/>
          </p:cNvPicPr>
          <p:nvPr/>
        </p:nvPicPr>
        <p:blipFill>
          <a:blip r:embed="rId3">
            <a:lum bright="20000"/>
          </a:blip>
          <a:srcRect/>
          <a:stretch>
            <a:fillRect/>
          </a:stretch>
        </p:blipFill>
        <p:spPr bwMode="auto">
          <a:xfrm>
            <a:off x="785786" y="3857628"/>
            <a:ext cx="7500990" cy="803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4979" name="Picture 3"/>
          <p:cNvPicPr>
            <a:picLocks noChangeAspect="1" noChangeArrowheads="1"/>
          </p:cNvPicPr>
          <p:nvPr/>
        </p:nvPicPr>
        <p:blipFill>
          <a:blip r:embed="rId4">
            <a:lum bright="20000" contrast="30000"/>
          </a:blip>
          <a:srcRect/>
          <a:stretch>
            <a:fillRect/>
          </a:stretch>
        </p:blipFill>
        <p:spPr bwMode="auto">
          <a:xfrm>
            <a:off x="785786" y="5000636"/>
            <a:ext cx="7584322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26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81775" y="1042988"/>
              <a:ext cx="6350" cy="3175"/>
            </p14:xfrm>
          </p:contentPart>
        </mc:Choice>
        <mc:Fallback>
          <p:pic>
            <p:nvPicPr>
              <p:cNvPr id="1026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77189" y="1038755"/>
                <a:ext cx="14111" cy="119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2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88088" y="989013"/>
              <a:ext cx="446087" cy="895350"/>
            </p14:xfrm>
          </p:contentPart>
        </mc:Choice>
        <mc:Fallback>
          <p:pic>
            <p:nvPicPr>
              <p:cNvPr id="102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83411" y="984695"/>
                <a:ext cx="455440" cy="904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28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18400" y="673100"/>
              <a:ext cx="1308100" cy="549275"/>
            </p14:xfrm>
          </p:contentPart>
        </mc:Choice>
        <mc:Fallback>
          <p:pic>
            <p:nvPicPr>
              <p:cNvPr id="1028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12641" y="668781"/>
                <a:ext cx="1318179" cy="5564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29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764588" y="1249363"/>
              <a:ext cx="147637" cy="41275"/>
            </p14:xfrm>
          </p:contentPart>
        </mc:Choice>
        <mc:Fallback>
          <p:pic>
            <p:nvPicPr>
              <p:cNvPr id="1029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62067" y="1246851"/>
                <a:ext cx="153038" cy="46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30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97788" y="1268413"/>
              <a:ext cx="531812" cy="165100"/>
            </p14:xfrm>
          </p:contentPart>
        </mc:Choice>
        <mc:Fallback>
          <p:pic>
            <p:nvPicPr>
              <p:cNvPr id="1030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693470" y="1263737"/>
                <a:ext cx="540807" cy="1748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03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37550" y="1189038"/>
              <a:ext cx="666750" cy="207962"/>
            </p14:xfrm>
          </p:contentPart>
        </mc:Choice>
        <mc:Fallback>
          <p:pic>
            <p:nvPicPr>
              <p:cNvPr id="103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333590" y="1184720"/>
                <a:ext cx="675030" cy="2165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032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99463" y="2962275"/>
              <a:ext cx="66675" cy="188913"/>
            </p14:xfrm>
          </p:contentPart>
        </mc:Choice>
        <mc:Fallback>
          <p:pic>
            <p:nvPicPr>
              <p:cNvPr id="1032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396940" y="2959756"/>
                <a:ext cx="71721" cy="1939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033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47025" y="1825625"/>
              <a:ext cx="1047750" cy="2092325"/>
            </p14:xfrm>
          </p:contentPart>
        </mc:Choice>
        <mc:Fallback>
          <p:pic>
            <p:nvPicPr>
              <p:cNvPr id="1033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943424" y="1820945"/>
                <a:ext cx="1054591" cy="210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034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86713" y="1785938"/>
              <a:ext cx="106362" cy="20637"/>
            </p14:xfrm>
          </p:contentPart>
        </mc:Choice>
        <mc:Fallback>
          <p:pic>
            <p:nvPicPr>
              <p:cNvPr id="1034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983468" y="1782680"/>
                <a:ext cx="112131" cy="267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035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32663" y="1833563"/>
              <a:ext cx="244475" cy="250825"/>
            </p14:xfrm>
          </p:contentPart>
        </mc:Choice>
        <mc:Fallback>
          <p:pic>
            <p:nvPicPr>
              <p:cNvPr id="1035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329423" y="1828885"/>
                <a:ext cx="250956" cy="2594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036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32725" y="1700213"/>
              <a:ext cx="347663" cy="127000"/>
            </p14:xfrm>
          </p:contentPart>
        </mc:Choice>
        <mc:Fallback>
          <p:pic>
            <p:nvPicPr>
              <p:cNvPr id="1036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828406" y="1696975"/>
                <a:ext cx="355581" cy="1338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037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43888" y="1495425"/>
              <a:ext cx="114300" cy="68263"/>
            </p14:xfrm>
          </p:contentPart>
        </mc:Choice>
        <mc:Fallback>
          <p:pic>
            <p:nvPicPr>
              <p:cNvPr id="1037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238479" y="1489285"/>
                <a:ext cx="122954" cy="776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038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472488" y="1462088"/>
              <a:ext cx="406400" cy="198437"/>
            </p14:xfrm>
          </p:contentPart>
        </mc:Choice>
        <mc:Fallback>
          <p:pic>
            <p:nvPicPr>
              <p:cNvPr id="1038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468888" y="1458126"/>
                <a:ext cx="413239" cy="2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039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88263" y="1858963"/>
              <a:ext cx="600075" cy="134937"/>
            </p14:xfrm>
          </p:contentPart>
        </mc:Choice>
        <mc:Fallback>
          <p:pic>
            <p:nvPicPr>
              <p:cNvPr id="1039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685743" y="1853925"/>
                <a:ext cx="606914" cy="1439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040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07263" y="3109913"/>
              <a:ext cx="895350" cy="350837"/>
            </p14:xfrm>
          </p:contentPart>
        </mc:Choice>
        <mc:Fallback>
          <p:pic>
            <p:nvPicPr>
              <p:cNvPr id="1040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302943" y="3106311"/>
                <a:ext cx="903990" cy="3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041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7663" y="974725"/>
              <a:ext cx="1754187" cy="693738"/>
            </p14:xfrm>
          </p:contentPart>
        </mc:Choice>
        <mc:Fallback>
          <p:pic>
            <p:nvPicPr>
              <p:cNvPr id="1041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43343" y="970055"/>
                <a:ext cx="1762467" cy="700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042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3738" y="1730375"/>
              <a:ext cx="68262" cy="361950"/>
            </p14:xfrm>
          </p:contentPart>
        </mc:Choice>
        <mc:Fallback>
          <p:pic>
            <p:nvPicPr>
              <p:cNvPr id="1042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89427" y="1725333"/>
                <a:ext cx="75447" cy="3698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043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75525" y="2081213"/>
              <a:ext cx="341313" cy="1090612"/>
            </p14:xfrm>
          </p:contentPart>
        </mc:Choice>
        <mc:Fallback>
          <p:pic>
            <p:nvPicPr>
              <p:cNvPr id="1043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370500" y="2076532"/>
                <a:ext cx="351003" cy="10981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044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51650" y="2125663"/>
              <a:ext cx="103188" cy="285750"/>
            </p14:xfrm>
          </p:contentPart>
        </mc:Choice>
        <mc:Fallback>
          <p:pic>
            <p:nvPicPr>
              <p:cNvPr id="1044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846257" y="2120265"/>
                <a:ext cx="113255" cy="2951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045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38363" y="1901825"/>
              <a:ext cx="160337" cy="163513"/>
            </p14:xfrm>
          </p:contentPart>
        </mc:Choice>
        <mc:Fallback>
          <p:pic>
            <p:nvPicPr>
              <p:cNvPr id="1045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134391" y="1896783"/>
                <a:ext cx="167559" cy="1717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046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1200" y="1524000"/>
              <a:ext cx="1588" cy="144463"/>
            </p14:xfrm>
          </p:contentPart>
        </mc:Choice>
        <mc:Fallback>
          <p:pic>
            <p:nvPicPr>
              <p:cNvPr id="1046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90556" y="1519317"/>
                <a:ext cx="42876" cy="1531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047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7388" y="1585913"/>
              <a:ext cx="85725" cy="7937"/>
            </p14:xfrm>
          </p:contentPart>
        </mc:Choice>
        <mc:Fallback>
          <p:pic>
            <p:nvPicPr>
              <p:cNvPr id="1047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83426" y="1581944"/>
                <a:ext cx="92929" cy="158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048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5338" y="1566863"/>
              <a:ext cx="44450" cy="101600"/>
            </p14:xfrm>
          </p:contentPart>
        </mc:Choice>
        <mc:Fallback>
          <p:pic>
            <p:nvPicPr>
              <p:cNvPr id="1048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91724" y="1562540"/>
                <a:ext cx="52400" cy="1095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049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6075" y="1724025"/>
              <a:ext cx="14288" cy="115888"/>
            </p14:xfrm>
          </p:contentPart>
        </mc:Choice>
        <mc:Fallback>
          <p:pic>
            <p:nvPicPr>
              <p:cNvPr id="1049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41431" y="1719346"/>
                <a:ext cx="23218" cy="1248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050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9575" y="1728788"/>
              <a:ext cx="58738" cy="125412"/>
            </p14:xfrm>
          </p:contentPart>
        </mc:Choice>
        <mc:Fallback>
          <p:pic>
            <p:nvPicPr>
              <p:cNvPr id="1050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05611" y="1724824"/>
                <a:ext cx="66666" cy="1333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051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5313" y="1706563"/>
              <a:ext cx="52387" cy="139700"/>
            </p14:xfrm>
          </p:contentPart>
        </mc:Choice>
        <mc:Fallback>
          <p:pic>
            <p:nvPicPr>
              <p:cNvPr id="1051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91007" y="1702242"/>
                <a:ext cx="61357" cy="1490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052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6913" y="1774825"/>
              <a:ext cx="1587" cy="74613"/>
            </p14:xfrm>
          </p:contentPart>
        </mc:Choice>
        <mc:Fallback>
          <p:pic>
            <p:nvPicPr>
              <p:cNvPr id="1052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693739" y="1771941"/>
                <a:ext cx="8332" cy="803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053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2000" y="1709738"/>
              <a:ext cx="1588" cy="134937"/>
            </p14:xfrm>
          </p:contentPart>
        </mc:Choice>
        <mc:Fallback>
          <p:pic>
            <p:nvPicPr>
              <p:cNvPr id="1053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39768" y="1704700"/>
                <a:ext cx="46052" cy="143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054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0250" y="1766888"/>
              <a:ext cx="73025" cy="11112"/>
            </p14:xfrm>
          </p:contentPart>
        </mc:Choice>
        <mc:Fallback>
          <p:pic>
            <p:nvPicPr>
              <p:cNvPr id="1054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26293" y="1762587"/>
                <a:ext cx="80220" cy="193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055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4388" y="1733550"/>
              <a:ext cx="44450" cy="93663"/>
            </p14:xfrm>
          </p:contentPart>
        </mc:Choice>
        <mc:Fallback>
          <p:pic>
            <p:nvPicPr>
              <p:cNvPr id="1055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11497" y="1729587"/>
                <a:ext cx="51316" cy="1026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1056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9088" y="1931988"/>
              <a:ext cx="82550" cy="152400"/>
            </p14:xfrm>
          </p:contentPart>
        </mc:Choice>
        <mc:Fallback>
          <p:pic>
            <p:nvPicPr>
              <p:cNvPr id="1056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14762" y="1927665"/>
                <a:ext cx="91562" cy="1617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1057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8150" y="1958975"/>
              <a:ext cx="79375" cy="109538"/>
            </p14:xfrm>
          </p:contentPart>
        </mc:Choice>
        <mc:Fallback>
          <p:pic>
            <p:nvPicPr>
              <p:cNvPr id="1057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33460" y="1954291"/>
                <a:ext cx="87673" cy="1189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1058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2300" y="1911350"/>
              <a:ext cx="68263" cy="165100"/>
            </p14:xfrm>
          </p:contentPart>
        </mc:Choice>
        <mc:Fallback>
          <p:pic>
            <p:nvPicPr>
              <p:cNvPr id="1058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17629" y="1907034"/>
                <a:ext cx="77604" cy="1740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1059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3900" y="1976438"/>
              <a:ext cx="1588" cy="88900"/>
            </p14:xfrm>
          </p:contentPart>
        </mc:Choice>
        <mc:Fallback>
          <p:pic>
            <p:nvPicPr>
              <p:cNvPr id="1059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720406" y="1972119"/>
                <a:ext cx="9210" cy="964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1060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5813" y="1893888"/>
              <a:ext cx="6350" cy="155575"/>
            </p14:xfrm>
          </p:contentPart>
        </mc:Choice>
        <mc:Fallback>
          <p:pic>
            <p:nvPicPr>
              <p:cNvPr id="1060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781227" y="1889566"/>
                <a:ext cx="15169" cy="1642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1061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7238" y="1982788"/>
              <a:ext cx="80962" cy="4762"/>
            </p14:xfrm>
          </p:contentPart>
        </mc:Choice>
        <mc:Fallback>
          <p:pic>
            <p:nvPicPr>
              <p:cNvPr id="1061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53640" y="1979125"/>
                <a:ext cx="87799" cy="120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1062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47725" y="1944688"/>
              <a:ext cx="55563" cy="112712"/>
            </p14:xfrm>
          </p:contentPart>
        </mc:Choice>
        <mc:Fallback>
          <p:pic>
            <p:nvPicPr>
              <p:cNvPr id="1062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844478" y="1940007"/>
                <a:ext cx="63501" cy="1206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1063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3738" y="1928813"/>
              <a:ext cx="12700" cy="1587"/>
            </p14:xfrm>
          </p:contentPart>
        </mc:Choice>
        <mc:Fallback>
          <p:pic>
            <p:nvPicPr>
              <p:cNvPr id="1063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89384" y="1924052"/>
                <a:ext cx="20320" cy="99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1064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4650" y="2149475"/>
              <a:ext cx="66675" cy="142875"/>
            </p14:xfrm>
          </p:contentPart>
        </mc:Choice>
        <mc:Fallback>
          <p:pic>
            <p:nvPicPr>
              <p:cNvPr id="1064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369965" y="2144437"/>
                <a:ext cx="76406" cy="1522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1065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8475" y="2165350"/>
              <a:ext cx="63500" cy="138113"/>
            </p14:xfrm>
          </p:contentPart>
        </mc:Choice>
        <mc:Fallback>
          <p:pic>
            <p:nvPicPr>
              <p:cNvPr id="1065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93424" y="2160674"/>
                <a:ext cx="73602" cy="1460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1066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2463" y="2141538"/>
              <a:ext cx="58737" cy="158750"/>
            </p14:xfrm>
          </p:contentPart>
        </mc:Choice>
        <mc:Fallback>
          <p:pic>
            <p:nvPicPr>
              <p:cNvPr id="1066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647418" y="2136498"/>
                <a:ext cx="68827" cy="168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1067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0413" y="2205038"/>
              <a:ext cx="6350" cy="61912"/>
            </p14:xfrm>
          </p:contentPart>
        </mc:Choice>
        <mc:Fallback>
          <p:pic>
            <p:nvPicPr>
              <p:cNvPr id="1067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56402" y="2200719"/>
                <a:ext cx="14037" cy="701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1068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7088" y="2116138"/>
              <a:ext cx="12700" cy="141287"/>
            </p14:xfrm>
          </p:contentPart>
        </mc:Choice>
        <mc:Fallback>
          <p:pic>
            <p:nvPicPr>
              <p:cNvPr id="1068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823097" y="2112173"/>
                <a:ext cx="21046" cy="1488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1069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1688" y="2192338"/>
              <a:ext cx="79375" cy="3175"/>
            </p14:xfrm>
          </p:contentPart>
        </mc:Choice>
        <mc:Fallback>
          <p:pic>
            <p:nvPicPr>
              <p:cNvPr id="1069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798441" y="2189163"/>
                <a:ext cx="85509" cy="9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1070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01700" y="2170113"/>
              <a:ext cx="42863" cy="101600"/>
            </p14:xfrm>
          </p:contentPart>
        </mc:Choice>
        <mc:Fallback>
          <p:pic>
            <p:nvPicPr>
              <p:cNvPr id="1070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898098" y="2165790"/>
                <a:ext cx="50787" cy="1095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1071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7713" y="2157413"/>
              <a:ext cx="3175" cy="4762"/>
            </p14:xfrm>
          </p:contentPart>
        </mc:Choice>
        <mc:Fallback>
          <p:pic>
            <p:nvPicPr>
              <p:cNvPr id="1071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741760" y="2151918"/>
                <a:ext cx="14288" cy="1428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r>
              <a:rPr lang="es-MX" sz="4000" b="1" dirty="0" smtClean="0">
                <a:solidFill>
                  <a:srgbClr val="00B0F0"/>
                </a:solidFill>
              </a:rPr>
              <a:t>UNIDAD TEMÁTICA I</a:t>
            </a:r>
            <a:br>
              <a:rPr lang="es-MX" sz="4000" b="1" dirty="0" smtClean="0">
                <a:solidFill>
                  <a:srgbClr val="00B0F0"/>
                </a:solidFill>
              </a:rPr>
            </a:br>
            <a:r>
              <a:rPr lang="es-MX" sz="4000" dirty="0" smtClean="0"/>
              <a:t>EVOLUCIÓN DE LOS MICROPROCESADORES DE </a:t>
            </a:r>
            <a:r>
              <a:rPr lang="es-MX" sz="4000" b="1" dirty="0" smtClean="0">
                <a:solidFill>
                  <a:schemeClr val="tx1"/>
                </a:solidFill>
              </a:rPr>
              <a:t>INTEL</a:t>
            </a:r>
            <a:endParaRPr lang="es-MX" sz="4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9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4652</TotalTime>
  <Words>265</Words>
  <Application>Microsoft Office PowerPoint</Application>
  <PresentationFormat>Presentación en pantalla (4:3)</PresentationFormat>
  <Paragraphs>89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Arial</vt:lpstr>
      <vt:lpstr>Calibri</vt:lpstr>
      <vt:lpstr>Wingdings</vt:lpstr>
      <vt:lpstr>Tema de Office</vt:lpstr>
      <vt:lpstr> LENGUAJE ENSAMBLADOR   (7°A-ICI) </vt:lpstr>
      <vt:lpstr>LENGUAJE ENSAMBLADOR </vt:lpstr>
      <vt:lpstr>IMPRESIONES ERRONEAS O MALA REPUTACIÓN  DEL LENGUAJE ENSAMBLADOR:</vt:lpstr>
      <vt:lpstr>LO QUE SI ES CORRECTO SABER DEL  LENGUAJE ENSAMBLADOR</vt:lpstr>
      <vt:lpstr>Presentación de PowerPoint</vt:lpstr>
      <vt:lpstr>¿Qué es un CPU (Central Processing Unit)  Y cuales sus componentes básicos? (Unidad Central de Procesamiento ó Microprocesador)</vt:lpstr>
      <vt:lpstr>Presentación de PowerPoint</vt:lpstr>
      <vt:lpstr>Presentación de PowerPoint</vt:lpstr>
      <vt:lpstr>Presentación de PowerPoint</vt:lpstr>
      <vt:lpstr>     UNIDAD TEMÁTICA I EVOLUCIÓN DE LOS MICROPROCESADORES DE INTEL     </vt:lpstr>
      <vt:lpstr>Fundación de INTEL</vt:lpstr>
      <vt:lpstr>Inicios de Intel</vt:lpstr>
      <vt:lpstr>EMPRESA JAPONESA BUSICOM QUE USO EL PRIMER CPU 4004</vt:lpstr>
      <vt:lpstr>EVOLUCIÓN DE LOS MICROPROCESADORES DE INTEL</vt:lpstr>
      <vt:lpstr>EVOLUCIÓN DE LOS MICROPROCESADORES DE INTEL</vt:lpstr>
      <vt:lpstr>Presentación de PowerPoint</vt:lpstr>
      <vt:lpstr>EVOLUCIÓN DE LOS MICROPROCESADORES DE INTEL</vt:lpstr>
      <vt:lpstr>Presentación de PowerPoint</vt:lpstr>
      <vt:lpstr>Presentación de PowerPoint</vt:lpstr>
      <vt:lpstr>Presentación de PowerPoint</vt:lpstr>
    </vt:vector>
  </TitlesOfParts>
  <Company>Universidad Autonoma de Aguascalientes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Ing. Armando Alvarez</dc:creator>
  <cp:lastModifiedBy>Armardo</cp:lastModifiedBy>
  <cp:revision>579</cp:revision>
  <dcterms:created xsi:type="dcterms:W3CDTF">2012-05-02T17:50:05Z</dcterms:created>
  <dcterms:modified xsi:type="dcterms:W3CDTF">2024-08-14T18:46:34Z</dcterms:modified>
</cp:coreProperties>
</file>